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image13.jpg" ContentType="image/jpeg"/>
  <Override PartName="/ppt/media/image16.jpg" ContentType="image/jpeg"/>
  <Override PartName="/ppt/media/image17.jpg" ContentType="image/jpeg"/>
  <Override PartName="/ppt/media/image20.jpg" ContentType="image/jpeg"/>
  <Override PartName="/ppt/media/image24.jpg" ContentType="image/jpeg"/>
  <Override PartName="/ppt/media/image26.jpg" ContentType="image/jpeg"/>
  <Override PartName="/ppt/media/image28.jpg" ContentType="image/jpeg"/>
  <Override PartName="/ppt/media/image30.jpg" ContentType="image/jpeg"/>
  <Override PartName="/ppt/media/image31.jpg" ContentType="image/jpeg"/>
  <Override PartName="/ppt/media/image32.jpg" ContentType="image/jpeg"/>
  <Override PartName="/ppt/media/image3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702" r:id="rId3"/>
  </p:sldMasterIdLst>
  <p:notesMasterIdLst>
    <p:notesMasterId r:id="rId16"/>
  </p:notesMasterIdLst>
  <p:sldIdLst>
    <p:sldId id="2044" r:id="rId4"/>
    <p:sldId id="2090" r:id="rId5"/>
    <p:sldId id="2045" r:id="rId6"/>
    <p:sldId id="3013" r:id="rId7"/>
    <p:sldId id="2993" r:id="rId8"/>
    <p:sldId id="3017" r:id="rId9"/>
    <p:sldId id="3015" r:id="rId10"/>
    <p:sldId id="3020" r:id="rId11"/>
    <p:sldId id="3016" r:id="rId12"/>
    <p:sldId id="3019" r:id="rId13"/>
    <p:sldId id="2101" r:id="rId14"/>
    <p:sldId id="205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8D6"/>
    <a:srgbClr val="D5F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67" d="100"/>
          <a:sy n="67" d="100"/>
        </p:scale>
        <p:origin x="56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33002-EABA-4C96-9FE3-D196BF21533E}"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6FB7F-D32F-4828-96CE-2C0979915623}" type="slidenum">
              <a:rPr lang="en-US" smtClean="0"/>
              <a:t>‹N°›</a:t>
            </a:fld>
            <a:endParaRPr lang="en-US"/>
          </a:p>
        </p:txBody>
      </p:sp>
    </p:spTree>
    <p:extLst>
      <p:ext uri="{BB962C8B-B14F-4D97-AF65-F5344CB8AC3E}">
        <p14:creationId xmlns:p14="http://schemas.microsoft.com/office/powerpoint/2010/main" val="266670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FF9FC856-20BB-4456-90D7-D0CE2A2C5B97}" type="slidenum">
              <a:rPr lang="en-GB" smtClean="0"/>
              <a:pPr/>
              <a:t>1</a:t>
            </a:fld>
            <a:endParaRPr lang="en-GB" dirty="0"/>
          </a:p>
        </p:txBody>
      </p:sp>
    </p:spTree>
    <p:extLst>
      <p:ext uri="{BB962C8B-B14F-4D97-AF65-F5344CB8AC3E}">
        <p14:creationId xmlns:p14="http://schemas.microsoft.com/office/powerpoint/2010/main" val="1041809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7B6E59-74E9-4EBD-9387-10BF4F5141D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227705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B6E59-74E9-4EBD-9387-10BF4F5141D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59186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B6E59-74E9-4EBD-9387-10BF4F5141D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3826840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eak title and subtitle (blu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43256" y="139701"/>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pic>
        <p:nvPicPr>
          <p:cNvPr id="6"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
        <p:nvSpPr>
          <p:cNvPr id="3" name="FLD_PresentationTitle"/>
          <p:cNvSpPr>
            <a:spLocks noGrp="1"/>
          </p:cNvSpPr>
          <p:nvPr>
            <p:ph type="ctrTitle"/>
          </p:nvPr>
        </p:nvSpPr>
        <p:spPr>
          <a:xfrm>
            <a:off x="752486" y="4690685"/>
            <a:ext cx="6047999" cy="1376739"/>
          </a:xfrm>
        </p:spPr>
        <p:txBody>
          <a:bodyPr lIns="0" tIns="0" rIns="0" bIns="0" anchor="t" anchorCtr="0"/>
          <a:lstStyle>
            <a:lvl1pPr>
              <a:lnSpc>
                <a:spcPct val="70000"/>
              </a:lnSpc>
              <a:defRPr sz="3800" cap="all" baseline="0">
                <a:solidFill>
                  <a:schemeClr val="bg1"/>
                </a:solidFill>
                <a:latin typeface="+mj-lt"/>
              </a:defRPr>
            </a:lvl1pPr>
          </a:lstStyle>
          <a:p>
            <a:r>
              <a:rPr lang="en-GB"/>
              <a:t>Template</a:t>
            </a:r>
          </a:p>
        </p:txBody>
      </p:sp>
      <p:sp>
        <p:nvSpPr>
          <p:cNvPr id="4" name="FLD_PresentationSubtitle"/>
          <p:cNvSpPr>
            <a:spLocks noGrp="1"/>
          </p:cNvSpPr>
          <p:nvPr>
            <p:ph type="subTitle" idx="1"/>
          </p:nvPr>
        </p:nvSpPr>
        <p:spPr>
          <a:xfrm>
            <a:off x="752486" y="4244440"/>
            <a:ext cx="6048000" cy="246221"/>
          </a:xfrm>
        </p:spPr>
        <p:txBody>
          <a:bodyPr wrap="square" lIns="0" tIns="0" rIns="0" bIns="0" anchor="b" anchorCtr="0">
            <a:noAutofit/>
          </a:bodyPr>
          <a:lstStyle>
            <a:lvl1pPr marL="0" indent="0" algn="l">
              <a:buNone/>
              <a:defRPr sz="1600" spc="4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Template</a:t>
            </a:r>
          </a:p>
        </p:txBody>
      </p:sp>
    </p:spTree>
    <p:extLst>
      <p:ext uri="{BB962C8B-B14F-4D97-AF65-F5344CB8AC3E}">
        <p14:creationId xmlns:p14="http://schemas.microsoft.com/office/powerpoint/2010/main" val="27955432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7" name="White back"/>
          <p:cNvSpPr/>
          <p:nvPr userDrawn="1"/>
        </p:nvSpPr>
        <p:spPr>
          <a:xfrm>
            <a:off x="0" y="0"/>
            <a:ext cx="12192000" cy="6854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p>
        </p:txBody>
      </p:sp>
      <p:sp>
        <p:nvSpPr>
          <p:cNvPr id="3" name="Picture Placeholder 2"/>
          <p:cNvSpPr>
            <a:spLocks noGrp="1"/>
          </p:cNvSpPr>
          <p:nvPr>
            <p:ph type="pic" sz="quarter" idx="10"/>
          </p:nvPr>
        </p:nvSpPr>
        <p:spPr>
          <a:xfrm>
            <a:off x="133157" y="139701"/>
            <a:ext cx="11925686" cy="6574536"/>
          </a:xfrm>
          <a:ln>
            <a:noFill/>
          </a:ln>
        </p:spPr>
        <p:txBody>
          <a:bodyPr lIns="91440" tIns="91440" rIns="91440" bIns="91440"/>
          <a:lstStyle>
            <a:lvl1pPr marL="0" indent="0">
              <a:buNone/>
              <a:defRPr/>
            </a:lvl1pPr>
          </a:lstStyle>
          <a:p>
            <a:endParaRPr lang="en-GB" dirty="0"/>
          </a:p>
        </p:txBody>
      </p:sp>
    </p:spTree>
    <p:extLst>
      <p:ext uri="{BB962C8B-B14F-4D97-AF65-F5344CB8AC3E}">
        <p14:creationId xmlns:p14="http://schemas.microsoft.com/office/powerpoint/2010/main" val="256526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20"/>
        <p:cNvGrpSpPr/>
        <p:nvPr/>
      </p:nvGrpSpPr>
      <p:grpSpPr>
        <a:xfrm>
          <a:off x="0" y="0"/>
          <a:ext cx="0" cy="0"/>
          <a:chOff x="0" y="0"/>
          <a:chExt cx="0" cy="0"/>
        </a:xfrm>
      </p:grpSpPr>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13092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on light blue">
    <p:spTree>
      <p:nvGrpSpPr>
        <p:cNvPr id="1" name=""/>
        <p:cNvGrpSpPr/>
        <p:nvPr/>
      </p:nvGrpSpPr>
      <p:grpSpPr>
        <a:xfrm>
          <a:off x="0" y="0"/>
          <a:ext cx="0" cy="0"/>
          <a:chOff x="0" y="0"/>
          <a:chExt cx="0" cy="0"/>
        </a:xfrm>
      </p:grpSpPr>
      <p:sp>
        <p:nvSpPr>
          <p:cNvPr id="10" name="Rectangle 9"/>
          <p:cNvSpPr/>
          <p:nvPr userDrawn="1"/>
        </p:nvSpPr>
        <p:spPr>
          <a:xfrm>
            <a:off x="143933" y="146051"/>
            <a:ext cx="11902017" cy="6208183"/>
          </a:xfrm>
          <a:prstGeom prst="rect">
            <a:avLst/>
          </a:prstGeom>
          <a:solidFill>
            <a:srgbClr val="E1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3" name="Content Placeholder 2"/>
          <p:cNvSpPr>
            <a:spLocks noGrp="1"/>
          </p:cNvSpPr>
          <p:nvPr>
            <p:ph idx="1"/>
          </p:nvPr>
        </p:nvSpPr>
        <p:spPr>
          <a:xfrm>
            <a:off x="594000" y="1457326"/>
            <a:ext cx="10994400" cy="44815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_DateCustomA"/>
          <p:cNvSpPr>
            <a:spLocks noGrp="1"/>
          </p:cNvSpPr>
          <p:nvPr>
            <p:ph type="dt" sz="half" idx="10"/>
          </p:nvPr>
        </p:nvSpPr>
        <p:spPr/>
        <p:txBody>
          <a:bodyPr/>
          <a:lstStyle/>
          <a:p>
            <a:endParaRPr lang="en-GB"/>
          </a:p>
        </p:txBody>
      </p:sp>
      <p:sp>
        <p:nvSpPr>
          <p:cNvPr id="8" name="FLD_PresentationTitle"/>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‹N°›</a:t>
            </a:fld>
            <a:endParaRPr lang="en-GB"/>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
        <p:nvSpPr>
          <p:cNvPr id="13" name="Title Placeholder 1"/>
          <p:cNvSpPr>
            <a:spLocks noGrp="1"/>
          </p:cNvSpPr>
          <p:nvPr>
            <p:ph type="title"/>
          </p:nvPr>
        </p:nvSpPr>
        <p:spPr>
          <a:xfrm>
            <a:off x="572400" y="423334"/>
            <a:ext cx="9161332" cy="826125"/>
          </a:xfrm>
          <a:prstGeom prst="rect">
            <a:avLst/>
          </a:prstGeom>
        </p:spPr>
        <p:txBody>
          <a:bodyPr vert="horz" lIns="0" tIns="0" rIns="0" bIns="0" rtlCol="0" anchor="t" anchorCtr="0">
            <a:noAutofit/>
          </a:bodyPr>
          <a:lstStyle/>
          <a:p>
            <a:r>
              <a:rPr lang="en-US" noProof="0"/>
              <a:t>Click to edit Master title style</a:t>
            </a:r>
            <a:endParaRPr lang="en-GB" noProof="0"/>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108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Background"/>
          <p:cNvSpPr txBox="1">
            <a:spLocks/>
          </p:cNvSpPr>
          <p:nvPr userDrawn="1"/>
        </p:nvSpPr>
        <p:spPr>
          <a:xfrm>
            <a:off x="143934" y="142560"/>
            <a:ext cx="11902017" cy="6208183"/>
          </a:xfrm>
          <a:prstGeom prst="rect">
            <a:avLst/>
          </a:prstGeom>
          <a:solidFill>
            <a:schemeClr val="accent1"/>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a:p>
        </p:txBody>
      </p:sp>
      <p:sp>
        <p:nvSpPr>
          <p:cNvPr id="2" name="Title 1"/>
          <p:cNvSpPr>
            <a:spLocks noGrp="1"/>
          </p:cNvSpPr>
          <p:nvPr>
            <p:ph type="ctrTitle" hasCustomPrompt="1"/>
          </p:nvPr>
        </p:nvSpPr>
        <p:spPr>
          <a:xfrm>
            <a:off x="594000" y="3830186"/>
            <a:ext cx="6331733" cy="692667"/>
          </a:xfrm>
          <a:blipFill>
            <a:blip r:embed="rId2"/>
            <a:stretch>
              <a:fillRect/>
            </a:stretch>
          </a:blipFill>
        </p:spPr>
        <p:txBody>
          <a:bodyPr wrap="none" lIns="0" tIns="180000" rIns="0" bIns="0" anchor="t" anchorCtr="0">
            <a:spAutoFit/>
          </a:bodyPr>
          <a:lstStyle>
            <a:lvl1pPr>
              <a:lnSpc>
                <a:spcPct val="83000"/>
              </a:lnSpc>
              <a:defRPr sz="4000" baseline="0">
                <a:solidFill>
                  <a:schemeClr val="bg1"/>
                </a:solidFill>
                <a:latin typeface="+mj-lt"/>
              </a:defRPr>
            </a:lvl1pPr>
          </a:lstStyle>
          <a:p>
            <a:r>
              <a:rPr lang="en-GB" noProof="0"/>
              <a:t>Insert title, one line only</a:t>
            </a:r>
          </a:p>
        </p:txBody>
      </p:sp>
      <p:sp>
        <p:nvSpPr>
          <p:cNvPr id="3" name="Subtitle 2"/>
          <p:cNvSpPr>
            <a:spLocks noGrp="1"/>
          </p:cNvSpPr>
          <p:nvPr>
            <p:ph type="subTitle" idx="1"/>
          </p:nvPr>
        </p:nvSpPr>
        <p:spPr>
          <a:xfrm>
            <a:off x="593726" y="4618038"/>
            <a:ext cx="6364287" cy="561975"/>
          </a:xfrm>
        </p:spPr>
        <p:txBody>
          <a:bodyPr wrap="square" lIns="25200" tIns="0" rIns="0" bIns="0">
            <a:noAutofit/>
          </a:bodyPr>
          <a:lstStyle>
            <a:lvl1pPr marL="0" indent="0" algn="l">
              <a:buNone/>
              <a:defRPr sz="1800" spc="53"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en-GB" noProof="0"/>
          </a:p>
        </p:txBody>
      </p:sp>
      <p:pic>
        <p:nvPicPr>
          <p:cNvPr id="16"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2001" y="6094632"/>
            <a:ext cx="1619998" cy="762967"/>
          </a:xfrm>
          <a:prstGeom prst="rect">
            <a:avLst/>
          </a:prstGeom>
        </p:spPr>
      </p:pic>
      <p:sp>
        <p:nvSpPr>
          <p:cNvPr id="14" name="FLD_Presenter"/>
          <p:cNvSpPr>
            <a:spLocks noGrp="1"/>
          </p:cNvSpPr>
          <p:nvPr>
            <p:ph type="body" sz="quarter" idx="18" hasCustomPrompt="1"/>
          </p:nvPr>
        </p:nvSpPr>
        <p:spPr>
          <a:xfrm>
            <a:off x="596900" y="5180013"/>
            <a:ext cx="6361113" cy="210383"/>
          </a:xfrm>
        </p:spPr>
        <p:txBody>
          <a:bodyPr lIns="324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a:t>Insert Presenter</a:t>
            </a:r>
          </a:p>
        </p:txBody>
      </p:sp>
      <p:sp>
        <p:nvSpPr>
          <p:cNvPr id="15" name="FLD_Location"/>
          <p:cNvSpPr>
            <a:spLocks noGrp="1"/>
          </p:cNvSpPr>
          <p:nvPr>
            <p:ph type="body" sz="quarter" idx="19" hasCustomPrompt="1"/>
          </p:nvPr>
        </p:nvSpPr>
        <p:spPr>
          <a:xfrm>
            <a:off x="596901" y="5405085"/>
            <a:ext cx="6361112" cy="208800"/>
          </a:xfrm>
        </p:spPr>
        <p:txBody>
          <a:bodyPr lIns="324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a:t>Insert Location</a:t>
            </a:r>
          </a:p>
        </p:txBody>
      </p:sp>
      <p:sp>
        <p:nvSpPr>
          <p:cNvPr id="4" name="Date_DateCustomA"/>
          <p:cNvSpPr>
            <a:spLocks noGrp="1"/>
          </p:cNvSpPr>
          <p:nvPr>
            <p:ph type="dt" sz="half" idx="20"/>
          </p:nvPr>
        </p:nvSpPr>
        <p:spPr/>
        <p:txBody>
          <a:bodyPr/>
          <a:lstStyle/>
          <a:p>
            <a:endParaRPr lang="en-GB"/>
          </a:p>
        </p:txBody>
      </p:sp>
      <p:sp>
        <p:nvSpPr>
          <p:cNvPr id="5" name="FLD_PresentationTitle"/>
          <p:cNvSpPr>
            <a:spLocks noGrp="1"/>
          </p:cNvSpPr>
          <p:nvPr>
            <p:ph type="ftr" sz="quarter" idx="21"/>
          </p:nvPr>
        </p:nvSpPr>
        <p:spPr>
          <a:xfrm>
            <a:off x="0" y="6912000"/>
            <a:ext cx="0" cy="0"/>
          </a:xfrm>
        </p:spPr>
        <p:txBody>
          <a:bodyPr/>
          <a:lstStyle>
            <a:lvl1pPr>
              <a:defRPr sz="100">
                <a:noFill/>
              </a:defRPr>
            </a:lvl1pPr>
          </a:lstStyle>
          <a:p>
            <a:endParaRPr lang="en-GB"/>
          </a:p>
        </p:txBody>
      </p:sp>
      <p:sp>
        <p:nvSpPr>
          <p:cNvPr id="6" name="Slide Number Placeholder 5"/>
          <p:cNvSpPr>
            <a:spLocks noGrp="1"/>
          </p:cNvSpPr>
          <p:nvPr>
            <p:ph type="sldNum" sz="quarter" idx="22"/>
          </p:nvPr>
        </p:nvSpPr>
        <p:spPr>
          <a:xfrm>
            <a:off x="0" y="6912000"/>
            <a:ext cx="0" cy="0"/>
          </a:xfrm>
        </p:spPr>
        <p:txBody>
          <a:bodyPr/>
          <a:lstStyle>
            <a:lvl1pPr>
              <a:defRPr sz="100">
                <a:noFill/>
              </a:defRPr>
            </a:lvl1p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931034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4000"/>
            <a:ext cx="11903538" cy="6210000"/>
          </a:xfrm>
          <a:solidFill>
            <a:schemeClr val="bg1">
              <a:lumMod val="85000"/>
            </a:schemeClr>
          </a:solidFill>
        </p:spPr>
        <p:txBody>
          <a:bodyPr tIns="3528000"/>
          <a:lstStyle>
            <a:lvl1pPr marL="0" indent="0" algn="ctr">
              <a:buNone/>
              <a:defRPr/>
            </a:lvl1pPr>
          </a:lstStyle>
          <a:p>
            <a:r>
              <a:rPr lang="en-US"/>
              <a:t>Click icon to add picture</a:t>
            </a:r>
            <a:endParaRPr lang="en-GB"/>
          </a:p>
        </p:txBody>
      </p:sp>
      <p:sp>
        <p:nvSpPr>
          <p:cNvPr id="3" name="Subtitle 2"/>
          <p:cNvSpPr>
            <a:spLocks noGrp="1"/>
          </p:cNvSpPr>
          <p:nvPr>
            <p:ph type="subTitle" idx="1"/>
          </p:nvPr>
        </p:nvSpPr>
        <p:spPr>
          <a:xfrm>
            <a:off x="142875" y="975600"/>
            <a:ext cx="11901534" cy="1440000"/>
          </a:xfrm>
          <a:blipFill>
            <a:blip r:embed="rId2"/>
            <a:stretch>
              <a:fillRect/>
            </a:stretch>
          </a:blipFill>
        </p:spPr>
        <p:txBody>
          <a:bodyPr wrap="square" lIns="471600" tIns="795600" rIns="3222000" bIns="0">
            <a:noAutofit/>
          </a:bodyPr>
          <a:lstStyle>
            <a:lvl1pPr marL="0" indent="0" algn="l">
              <a:buNone/>
              <a:defRPr sz="1400" cap="all"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en-GB" noProof="0"/>
          </a:p>
        </p:txBody>
      </p:sp>
      <p:sp>
        <p:nvSpPr>
          <p:cNvPr id="2" name="Title 1"/>
          <p:cNvSpPr>
            <a:spLocks noGrp="1"/>
          </p:cNvSpPr>
          <p:nvPr>
            <p:ph type="ctrTitle" hasCustomPrompt="1"/>
          </p:nvPr>
        </p:nvSpPr>
        <p:spPr>
          <a:xfrm>
            <a:off x="594000" y="1245600"/>
            <a:ext cx="4758941" cy="613227"/>
          </a:xfrm>
          <a:blipFill>
            <a:blip r:embed="rId3"/>
            <a:stretch>
              <a:fillRect/>
            </a:stretch>
          </a:blipFill>
        </p:spPr>
        <p:txBody>
          <a:bodyPr wrap="square" lIns="0" tIns="144000" rIns="0" bIns="0" anchor="b" anchorCtr="0">
            <a:spAutoFit/>
          </a:bodyPr>
          <a:lstStyle>
            <a:lvl1pPr>
              <a:defRPr sz="3200" b="1" cap="all" baseline="0">
                <a:solidFill>
                  <a:schemeClr val="tx1"/>
                </a:solidFill>
                <a:latin typeface="+mj-lt"/>
              </a:defRPr>
            </a:lvl1pPr>
          </a:lstStyle>
          <a:p>
            <a:r>
              <a:rPr lang="en-GB" noProof="0"/>
              <a:t>Click to Add Title</a:t>
            </a:r>
          </a:p>
        </p:txBody>
      </p:sp>
      <p:sp>
        <p:nvSpPr>
          <p:cNvPr id="19" name="Placeholder logo"/>
          <p:cNvSpPr>
            <a:spLocks noGrp="1"/>
          </p:cNvSpPr>
          <p:nvPr>
            <p:ph type="body" sz="quarter" idx="14" hasCustomPrompt="1"/>
          </p:nvPr>
        </p:nvSpPr>
        <p:spPr>
          <a:xfrm>
            <a:off x="10572000" y="6094632"/>
            <a:ext cx="1620000" cy="763200"/>
          </a:xfrm>
          <a:blipFill>
            <a:blip r:embed="rId4"/>
            <a:stretch>
              <a:fillRect/>
            </a:stretch>
          </a:blipFill>
        </p:spPr>
        <p:txBody>
          <a:bodyPr/>
          <a:lstStyle>
            <a:lvl1pPr marL="0" indent="0">
              <a:buFontTx/>
              <a:buNone/>
              <a:defRPr sz="100"/>
            </a:lvl1pPr>
          </a:lstStyle>
          <a:p>
            <a:pPr lvl="0"/>
            <a:r>
              <a:rPr lang="en-GB"/>
              <a:t>.</a:t>
            </a:r>
          </a:p>
        </p:txBody>
      </p:sp>
      <p:sp>
        <p:nvSpPr>
          <p:cNvPr id="14" name="FLD_Presenter"/>
          <p:cNvSpPr>
            <a:spLocks noGrp="1"/>
          </p:cNvSpPr>
          <p:nvPr>
            <p:ph type="body" sz="quarter" idx="19" hasCustomPrompt="1"/>
          </p:nvPr>
        </p:nvSpPr>
        <p:spPr>
          <a:xfrm>
            <a:off x="596901" y="2008800"/>
            <a:ext cx="6361112" cy="172800"/>
          </a:xfrm>
        </p:spPr>
        <p:txBody>
          <a:bodyPr lIns="21600" anchor="t" anchorCtr="0"/>
          <a:lstStyle>
            <a:lvl1pPr marL="0" indent="0">
              <a:spcBef>
                <a:spcPts val="0"/>
              </a:spcBef>
              <a:buFontTx/>
              <a:buNone/>
              <a:defRPr sz="1100" baseline="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a:t>Insert Presenter</a:t>
            </a:r>
          </a:p>
        </p:txBody>
      </p:sp>
      <p:sp>
        <p:nvSpPr>
          <p:cNvPr id="15" name="Date_DateCustomA"/>
          <p:cNvSpPr>
            <a:spLocks noGrp="1"/>
          </p:cNvSpPr>
          <p:nvPr>
            <p:ph type="dt" sz="half" idx="20"/>
          </p:nvPr>
        </p:nvSpPr>
        <p:spPr/>
        <p:txBody>
          <a:bodyPr/>
          <a:lstStyle/>
          <a:p>
            <a:endParaRPr lang="en-GB"/>
          </a:p>
        </p:txBody>
      </p:sp>
      <p:sp>
        <p:nvSpPr>
          <p:cNvPr id="11" name="FLD_PresentationTitle"/>
          <p:cNvSpPr>
            <a:spLocks noGrp="1"/>
          </p:cNvSpPr>
          <p:nvPr>
            <p:ph type="ftr" sz="quarter" idx="21"/>
          </p:nvPr>
        </p:nvSpPr>
        <p:spPr>
          <a:xfrm>
            <a:off x="0" y="6912000"/>
            <a:ext cx="0" cy="0"/>
          </a:xfrm>
        </p:spPr>
        <p:txBody>
          <a:bodyPr/>
          <a:lstStyle>
            <a:lvl1pPr>
              <a:defRPr sz="100">
                <a:noFill/>
              </a:defRPr>
            </a:lvl1pPr>
          </a:lstStyle>
          <a:p>
            <a:endParaRPr lang="en-GB"/>
          </a:p>
        </p:txBody>
      </p:sp>
      <p:sp>
        <p:nvSpPr>
          <p:cNvPr id="12" name="Slide Number Placeholder 5"/>
          <p:cNvSpPr>
            <a:spLocks noGrp="1"/>
          </p:cNvSpPr>
          <p:nvPr>
            <p:ph type="sldNum" sz="quarter" idx="22"/>
          </p:nvPr>
        </p:nvSpPr>
        <p:spPr>
          <a:xfrm>
            <a:off x="0" y="6912000"/>
            <a:ext cx="0" cy="0"/>
          </a:xfrm>
        </p:spPr>
        <p:txBody>
          <a:bodyPr/>
          <a:lstStyle>
            <a:lvl1pPr>
              <a:defRPr sz="100">
                <a:noFill/>
              </a:defRPr>
            </a:lvl1p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3654773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4000"/>
            <a:ext cx="11903538" cy="6210000"/>
          </a:xfrm>
          <a:solidFill>
            <a:schemeClr val="bg1">
              <a:lumMod val="85000"/>
            </a:schemeClr>
          </a:solidFill>
        </p:spPr>
        <p:txBody>
          <a:bodyPr tIns="3528000"/>
          <a:lstStyle>
            <a:lvl1pPr marL="0" indent="0" algn="ctr">
              <a:buNone/>
              <a:defRPr/>
            </a:lvl1pPr>
          </a:lstStyle>
          <a:p>
            <a:r>
              <a:rPr lang="en-US"/>
              <a:t>Click icon to add picture</a:t>
            </a:r>
            <a:endParaRPr lang="en-GB"/>
          </a:p>
        </p:txBody>
      </p:sp>
      <p:sp>
        <p:nvSpPr>
          <p:cNvPr id="3" name="Subtitle 2"/>
          <p:cNvSpPr>
            <a:spLocks noGrp="1"/>
          </p:cNvSpPr>
          <p:nvPr>
            <p:ph type="subTitle" idx="1"/>
          </p:nvPr>
        </p:nvSpPr>
        <p:spPr>
          <a:xfrm>
            <a:off x="144000" y="4021200"/>
            <a:ext cx="11905200" cy="1440000"/>
          </a:xfrm>
          <a:blipFill>
            <a:blip r:embed="rId2"/>
            <a:stretch>
              <a:fillRect/>
            </a:stretch>
          </a:blipFill>
        </p:spPr>
        <p:txBody>
          <a:bodyPr wrap="square" lIns="471600" tIns="806400" rIns="3222000" bIns="0">
            <a:noAutofit/>
          </a:bodyPr>
          <a:lstStyle>
            <a:lvl1pPr marL="0" indent="0" algn="l">
              <a:buNone/>
              <a:defRPr sz="1400" cap="all"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en-GB" noProof="0"/>
          </a:p>
        </p:txBody>
      </p:sp>
      <p:sp>
        <p:nvSpPr>
          <p:cNvPr id="2" name="Title 1"/>
          <p:cNvSpPr>
            <a:spLocks noGrp="1"/>
          </p:cNvSpPr>
          <p:nvPr>
            <p:ph type="ctrTitle" hasCustomPrompt="1"/>
          </p:nvPr>
        </p:nvSpPr>
        <p:spPr>
          <a:xfrm>
            <a:off x="594000" y="4301302"/>
            <a:ext cx="4746941" cy="613227"/>
          </a:xfrm>
          <a:blipFill>
            <a:blip r:embed="rId3"/>
            <a:stretch>
              <a:fillRect/>
            </a:stretch>
          </a:blipFill>
        </p:spPr>
        <p:txBody>
          <a:bodyPr wrap="none" lIns="0" tIns="144000" rIns="0" bIns="0" anchor="b" anchorCtr="0">
            <a:spAutoFit/>
          </a:bodyPr>
          <a:lstStyle>
            <a:lvl1pPr>
              <a:defRPr sz="3200" b="1" cap="all" baseline="0">
                <a:solidFill>
                  <a:schemeClr val="tx1"/>
                </a:solidFill>
                <a:latin typeface="+mj-lt"/>
              </a:defRPr>
            </a:lvl1pPr>
          </a:lstStyle>
          <a:p>
            <a:r>
              <a:rPr lang="en-GB" noProof="0"/>
              <a:t>Click to Add Title</a:t>
            </a:r>
          </a:p>
        </p:txBody>
      </p:sp>
      <p:sp>
        <p:nvSpPr>
          <p:cNvPr id="19" name="Placeholder logo"/>
          <p:cNvSpPr>
            <a:spLocks noGrp="1"/>
          </p:cNvSpPr>
          <p:nvPr>
            <p:ph type="body" sz="quarter" idx="14" hasCustomPrompt="1"/>
          </p:nvPr>
        </p:nvSpPr>
        <p:spPr>
          <a:xfrm>
            <a:off x="10572000" y="6094632"/>
            <a:ext cx="1620000" cy="763200"/>
          </a:xfrm>
          <a:blipFill>
            <a:blip r:embed="rId4"/>
            <a:stretch>
              <a:fillRect/>
            </a:stretch>
          </a:blipFill>
        </p:spPr>
        <p:txBody>
          <a:bodyPr/>
          <a:lstStyle>
            <a:lvl1pPr marL="0" indent="0">
              <a:buFontTx/>
              <a:buNone/>
              <a:defRPr sz="100"/>
            </a:lvl1pPr>
          </a:lstStyle>
          <a:p>
            <a:pPr lvl="0"/>
            <a:r>
              <a:rPr lang="en-GB"/>
              <a:t>.</a:t>
            </a:r>
          </a:p>
        </p:txBody>
      </p:sp>
      <p:sp>
        <p:nvSpPr>
          <p:cNvPr id="5" name="FLD_Presenter"/>
          <p:cNvSpPr>
            <a:spLocks noGrp="1"/>
          </p:cNvSpPr>
          <p:nvPr>
            <p:ph type="body" sz="quarter" idx="18" hasCustomPrompt="1"/>
          </p:nvPr>
        </p:nvSpPr>
        <p:spPr>
          <a:xfrm>
            <a:off x="596900" y="5058000"/>
            <a:ext cx="6361113" cy="172132"/>
          </a:xfrm>
        </p:spPr>
        <p:txBody>
          <a:bodyPr lIns="21600" anchor="b" anchorCtr="0"/>
          <a:lstStyle>
            <a:lvl1pPr marL="0" indent="0">
              <a:spcBef>
                <a:spcPts val="0"/>
              </a:spcBef>
              <a:buFontTx/>
              <a:buNone/>
              <a:defRPr sz="1100" baseline="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a:t>Insert Presenter</a:t>
            </a:r>
          </a:p>
        </p:txBody>
      </p:sp>
      <p:sp>
        <p:nvSpPr>
          <p:cNvPr id="15" name="Date_DateCustomA"/>
          <p:cNvSpPr>
            <a:spLocks noGrp="1"/>
          </p:cNvSpPr>
          <p:nvPr>
            <p:ph type="dt" sz="half" idx="20"/>
          </p:nvPr>
        </p:nvSpPr>
        <p:spPr/>
        <p:txBody>
          <a:bodyPr/>
          <a:lstStyle/>
          <a:p>
            <a:endParaRPr lang="en-GB"/>
          </a:p>
        </p:txBody>
      </p:sp>
      <p:sp>
        <p:nvSpPr>
          <p:cNvPr id="11" name="FLD_PresentationTitle"/>
          <p:cNvSpPr>
            <a:spLocks noGrp="1"/>
          </p:cNvSpPr>
          <p:nvPr>
            <p:ph type="ftr" sz="quarter" idx="21"/>
          </p:nvPr>
        </p:nvSpPr>
        <p:spPr>
          <a:xfrm>
            <a:off x="0" y="6912000"/>
            <a:ext cx="0" cy="0"/>
          </a:xfrm>
        </p:spPr>
        <p:txBody>
          <a:bodyPr/>
          <a:lstStyle>
            <a:lvl1pPr>
              <a:defRPr sz="100">
                <a:noFill/>
              </a:defRPr>
            </a:lvl1pPr>
          </a:lstStyle>
          <a:p>
            <a:endParaRPr lang="en-GB"/>
          </a:p>
        </p:txBody>
      </p:sp>
      <p:sp>
        <p:nvSpPr>
          <p:cNvPr id="12" name="Slide Number Placeholder 5"/>
          <p:cNvSpPr>
            <a:spLocks noGrp="1"/>
          </p:cNvSpPr>
          <p:nvPr>
            <p:ph type="sldNum" sz="quarter" idx="22"/>
          </p:nvPr>
        </p:nvSpPr>
        <p:spPr>
          <a:xfrm>
            <a:off x="0" y="6912000"/>
            <a:ext cx="0" cy="0"/>
          </a:xfrm>
        </p:spPr>
        <p:txBody>
          <a:bodyPr/>
          <a:lstStyle>
            <a:lvl1pPr>
              <a:defRPr sz="100">
                <a:noFill/>
              </a:defRPr>
            </a:lvl1p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1545421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3999"/>
            <a:ext cx="11903538" cy="4567115"/>
          </a:xfrm>
          <a:solidFill>
            <a:schemeClr val="bg1">
              <a:lumMod val="85000"/>
            </a:schemeClr>
          </a:solidFill>
        </p:spPr>
        <p:txBody>
          <a:bodyPr tIns="3528000"/>
          <a:lstStyle>
            <a:lvl1pPr marL="0" indent="0" algn="ctr">
              <a:buNone/>
              <a:defRPr/>
            </a:lvl1pPr>
          </a:lstStyle>
          <a:p>
            <a:r>
              <a:rPr lang="en-US"/>
              <a:t>Click icon to add picture</a:t>
            </a:r>
            <a:endParaRPr lang="en-GB"/>
          </a:p>
        </p:txBody>
      </p:sp>
      <p:sp>
        <p:nvSpPr>
          <p:cNvPr id="3" name="Subtitle 2"/>
          <p:cNvSpPr>
            <a:spLocks noGrp="1"/>
          </p:cNvSpPr>
          <p:nvPr>
            <p:ph type="subTitle" idx="1"/>
          </p:nvPr>
        </p:nvSpPr>
        <p:spPr>
          <a:xfrm>
            <a:off x="144000" y="4517220"/>
            <a:ext cx="11903538" cy="1826430"/>
          </a:xfrm>
          <a:blipFill>
            <a:blip r:embed="rId2"/>
            <a:stretch>
              <a:fillRect/>
            </a:stretch>
          </a:blipFill>
          <a:ln>
            <a:noFill/>
          </a:ln>
        </p:spPr>
        <p:txBody>
          <a:bodyPr wrap="square" lIns="471600" tIns="939600" rIns="3222000" bIns="0">
            <a:noAutofit/>
          </a:bodyPr>
          <a:lstStyle>
            <a:lvl1pPr marL="0" indent="0" algn="l">
              <a:buNone/>
              <a:defRPr sz="1400" cap="all" spc="53"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en-GB" noProof="0"/>
          </a:p>
        </p:txBody>
      </p:sp>
      <p:sp>
        <p:nvSpPr>
          <p:cNvPr id="2" name="Title 1"/>
          <p:cNvSpPr>
            <a:spLocks noGrp="1"/>
          </p:cNvSpPr>
          <p:nvPr>
            <p:ph type="ctrTitle" hasCustomPrompt="1"/>
          </p:nvPr>
        </p:nvSpPr>
        <p:spPr>
          <a:xfrm>
            <a:off x="593726" y="4808012"/>
            <a:ext cx="4762816" cy="613227"/>
          </a:xfrm>
          <a:blipFill>
            <a:blip r:embed="rId3"/>
            <a:stretch>
              <a:fillRect/>
            </a:stretch>
          </a:blipFill>
        </p:spPr>
        <p:txBody>
          <a:bodyPr wrap="square" lIns="0" tIns="144000" rIns="0" bIns="0" anchor="b" anchorCtr="0">
            <a:spAutoFit/>
          </a:bodyPr>
          <a:lstStyle>
            <a:lvl1pPr>
              <a:defRPr sz="3200" b="1" cap="all" baseline="0">
                <a:solidFill>
                  <a:schemeClr val="bg1"/>
                </a:solidFill>
                <a:latin typeface="+mj-lt"/>
              </a:defRPr>
            </a:lvl1pPr>
          </a:lstStyle>
          <a:p>
            <a:r>
              <a:rPr lang="en-GB" noProof="0"/>
              <a:t>Click to Add Title</a:t>
            </a:r>
          </a:p>
        </p:txBody>
      </p:sp>
      <p:sp>
        <p:nvSpPr>
          <p:cNvPr id="19" name="Placeholder logo"/>
          <p:cNvSpPr>
            <a:spLocks noGrp="1"/>
          </p:cNvSpPr>
          <p:nvPr>
            <p:ph type="body" sz="quarter" idx="14" hasCustomPrompt="1"/>
          </p:nvPr>
        </p:nvSpPr>
        <p:spPr>
          <a:xfrm>
            <a:off x="10572000" y="6094632"/>
            <a:ext cx="1620000" cy="763200"/>
          </a:xfrm>
          <a:blipFill>
            <a:blip r:embed="rId4"/>
            <a:stretch>
              <a:fillRect/>
            </a:stretch>
          </a:blipFill>
        </p:spPr>
        <p:txBody>
          <a:bodyPr/>
          <a:lstStyle>
            <a:lvl1pPr marL="0" indent="0">
              <a:buFontTx/>
              <a:buNone/>
              <a:defRPr sz="100"/>
            </a:lvl1pPr>
          </a:lstStyle>
          <a:p>
            <a:pPr lvl="0"/>
            <a:r>
              <a:rPr lang="en-GB"/>
              <a:t>.</a:t>
            </a:r>
          </a:p>
        </p:txBody>
      </p:sp>
      <p:sp>
        <p:nvSpPr>
          <p:cNvPr id="5" name="FLD_Presenter"/>
          <p:cNvSpPr>
            <a:spLocks noGrp="1"/>
          </p:cNvSpPr>
          <p:nvPr>
            <p:ph type="body" sz="quarter" idx="18" hasCustomPrompt="1"/>
          </p:nvPr>
        </p:nvSpPr>
        <p:spPr>
          <a:xfrm>
            <a:off x="597601" y="5824781"/>
            <a:ext cx="6360412" cy="173122"/>
          </a:xfrm>
        </p:spPr>
        <p:txBody>
          <a:bodyPr lIns="216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a:t>Insert Presenter</a:t>
            </a:r>
          </a:p>
        </p:txBody>
      </p:sp>
      <p:sp>
        <p:nvSpPr>
          <p:cNvPr id="14" name="FLD_Location"/>
          <p:cNvSpPr>
            <a:spLocks noGrp="1"/>
          </p:cNvSpPr>
          <p:nvPr>
            <p:ph type="body" sz="quarter" idx="19" hasCustomPrompt="1"/>
          </p:nvPr>
        </p:nvSpPr>
        <p:spPr>
          <a:xfrm>
            <a:off x="597601" y="6012593"/>
            <a:ext cx="6360412" cy="172800"/>
          </a:xfrm>
        </p:spPr>
        <p:txBody>
          <a:bodyPr lIns="216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is-IS"/>
              <a:t>Insert Location</a:t>
            </a:r>
          </a:p>
        </p:txBody>
      </p:sp>
      <p:sp>
        <p:nvSpPr>
          <p:cNvPr id="15" name="Date_DateCustomA"/>
          <p:cNvSpPr>
            <a:spLocks noGrp="1"/>
          </p:cNvSpPr>
          <p:nvPr>
            <p:ph type="dt" sz="half" idx="20"/>
          </p:nvPr>
        </p:nvSpPr>
        <p:spPr/>
        <p:txBody>
          <a:bodyPr/>
          <a:lstStyle/>
          <a:p>
            <a:endParaRPr lang="en-GB"/>
          </a:p>
        </p:txBody>
      </p:sp>
      <p:sp>
        <p:nvSpPr>
          <p:cNvPr id="11" name="FLD_PresentationTitle"/>
          <p:cNvSpPr>
            <a:spLocks noGrp="1"/>
          </p:cNvSpPr>
          <p:nvPr>
            <p:ph type="ftr" sz="quarter" idx="21"/>
          </p:nvPr>
        </p:nvSpPr>
        <p:spPr>
          <a:xfrm>
            <a:off x="0" y="6912000"/>
            <a:ext cx="0" cy="0"/>
          </a:xfrm>
        </p:spPr>
        <p:txBody>
          <a:bodyPr/>
          <a:lstStyle>
            <a:lvl1pPr>
              <a:defRPr sz="100">
                <a:noFill/>
              </a:defRPr>
            </a:lvl1pPr>
          </a:lstStyle>
          <a:p>
            <a:endParaRPr lang="en-GB"/>
          </a:p>
        </p:txBody>
      </p:sp>
      <p:sp>
        <p:nvSpPr>
          <p:cNvPr id="12" name="Slide Number Placeholder 5"/>
          <p:cNvSpPr>
            <a:spLocks noGrp="1"/>
          </p:cNvSpPr>
          <p:nvPr>
            <p:ph type="sldNum" sz="quarter" idx="22"/>
          </p:nvPr>
        </p:nvSpPr>
        <p:spPr>
          <a:xfrm>
            <a:off x="0" y="6912000"/>
            <a:ext cx="0" cy="0"/>
          </a:xfrm>
        </p:spPr>
        <p:txBody>
          <a:bodyPr/>
          <a:lstStyle>
            <a:lvl1pPr>
              <a:defRPr sz="100">
                <a:noFill/>
              </a:defRPr>
            </a:lvl1p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276021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B6E59-74E9-4EBD-9387-10BF4F5141D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1199637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00" y="1457326"/>
            <a:ext cx="11001100" cy="44878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_DateCustomA"/>
          <p:cNvSpPr>
            <a:spLocks noGrp="1"/>
          </p:cNvSpPr>
          <p:nvPr>
            <p:ph type="dt" sz="half" idx="10"/>
          </p:nvPr>
        </p:nvSpPr>
        <p:spPr/>
        <p:txBody>
          <a:bodyPr/>
          <a:lstStyle/>
          <a:p>
            <a:endParaRPr lang="en-GB"/>
          </a:p>
        </p:txBody>
      </p:sp>
      <p:sp>
        <p:nvSpPr>
          <p:cNvPr id="8" name="FLD_PresentationTitle"/>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‹N°›</a:t>
            </a:fld>
            <a:endParaRPr lang="en-GB"/>
          </a:p>
        </p:txBody>
      </p:sp>
      <p:cxnSp>
        <p:nvCxnSpPr>
          <p:cNvPr id="12" name="Straight Connector 11"/>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45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324600" y="1457325"/>
            <a:ext cx="5270999"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Date_DateCustomA"/>
          <p:cNvSpPr>
            <a:spLocks noGrp="1"/>
          </p:cNvSpPr>
          <p:nvPr>
            <p:ph type="dt" sz="half" idx="10"/>
          </p:nvPr>
        </p:nvSpPr>
        <p:spPr/>
        <p:txBody>
          <a:bodyPr/>
          <a:lstStyle/>
          <a:p>
            <a:endParaRPr lang="en-GB"/>
          </a:p>
        </p:txBody>
      </p:sp>
      <p:sp>
        <p:nvSpPr>
          <p:cNvPr id="16" name="FLD_PresentationTitle"/>
          <p:cNvSpPr>
            <a:spLocks noGrp="1"/>
          </p:cNvSpPr>
          <p:nvPr>
            <p:ph type="ftr" sz="quarter" idx="11"/>
          </p:nvPr>
        </p:nvSpPr>
        <p:spPr/>
        <p:txBody>
          <a:bodyPr/>
          <a:lstStyle/>
          <a:p>
            <a:endParaRPr lang="en-GB"/>
          </a:p>
        </p:txBody>
      </p:sp>
      <p:sp>
        <p:nvSpPr>
          <p:cNvPr id="17" name="Slide Number Placeholder 16"/>
          <p:cNvSpPr>
            <a:spLocks noGrp="1"/>
          </p:cNvSpPr>
          <p:nvPr>
            <p:ph type="sldNum" sz="quarter" idx="12"/>
          </p:nvPr>
        </p:nvSpPr>
        <p:spPr/>
        <p:txBody>
          <a:bodyPr/>
          <a:lstStyle/>
          <a:p>
            <a:r>
              <a:rPr lang="en-GB" b="0"/>
              <a:t>|</a:t>
            </a:r>
            <a:fld id="{161BE2EA-AEDB-4948-88E1-594E5C4BF481}" type="slidenum">
              <a:rPr lang="en-GB" smtClean="0"/>
              <a:pPr/>
              <a:t>‹N°›</a:t>
            </a:fld>
            <a:endParaRPr lang="en-GB"/>
          </a:p>
        </p:txBody>
      </p:sp>
      <p:pic>
        <p:nvPicPr>
          <p:cNvPr id="18"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8"/>
          </a:xfrm>
          <a:prstGeom prst="rect">
            <a:avLst/>
          </a:prstGeom>
        </p:spPr>
      </p:pic>
      <p:cxnSp>
        <p:nvCxnSpPr>
          <p:cNvPr id="12" name="Straight Connector 11"/>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51538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II">
    <p:spTree>
      <p:nvGrpSpPr>
        <p:cNvPr id="1" name=""/>
        <p:cNvGrpSpPr/>
        <p:nvPr/>
      </p:nvGrpSpPr>
      <p:grpSpPr>
        <a:xfrm>
          <a:off x="0" y="0"/>
          <a:ext cx="0" cy="0"/>
          <a:chOff x="0" y="0"/>
          <a:chExt cx="0" cy="0"/>
        </a:xfrm>
      </p:grpSpPr>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324600" y="2014945"/>
            <a:ext cx="5271000"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_DateCustomA"/>
          <p:cNvSpPr>
            <a:spLocks noGrp="1"/>
          </p:cNvSpPr>
          <p:nvPr>
            <p:ph type="dt" sz="half" idx="10"/>
          </p:nvPr>
        </p:nvSpPr>
        <p:spPr/>
        <p:txBody>
          <a:bodyPr/>
          <a:lstStyle/>
          <a:p>
            <a:endParaRPr lang="en-GB"/>
          </a:p>
        </p:txBody>
      </p:sp>
      <p:sp>
        <p:nvSpPr>
          <p:cNvPr id="6" name="FLD_PresentationTitle"/>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‹N°›</a:t>
            </a:fld>
            <a:endParaRPr lang="en-GB"/>
          </a:p>
        </p:txBody>
      </p:sp>
      <p:sp>
        <p:nvSpPr>
          <p:cNvPr id="11" name="Text Placeholder 4"/>
          <p:cNvSpPr>
            <a:spLocks noGrp="1"/>
          </p:cNvSpPr>
          <p:nvPr>
            <p:ph type="body" sz="quarter" idx="3"/>
          </p:nvPr>
        </p:nvSpPr>
        <p:spPr>
          <a:xfrm>
            <a:off x="6324600" y="1458000"/>
            <a:ext cx="5270999"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2502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10" name="Text Placeholder 2"/>
          <p:cNvSpPr>
            <a:spLocks noGrp="1"/>
          </p:cNvSpPr>
          <p:nvPr>
            <p:ph type="body" idx="13"/>
          </p:nvPr>
        </p:nvSpPr>
        <p:spPr>
          <a:xfrm>
            <a:off x="593999" y="1458000"/>
            <a:ext cx="3363639"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3"/>
          <p:cNvSpPr>
            <a:spLocks noGrp="1"/>
          </p:cNvSpPr>
          <p:nvPr>
            <p:ph sz="half" idx="1"/>
          </p:nvPr>
        </p:nvSpPr>
        <p:spPr>
          <a:xfrm>
            <a:off x="593998" y="1936221"/>
            <a:ext cx="3360465"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ext Placeholder 4"/>
          <p:cNvSpPr>
            <a:spLocks noGrp="1"/>
          </p:cNvSpPr>
          <p:nvPr>
            <p:ph type="body" sz="quarter" idx="3"/>
          </p:nvPr>
        </p:nvSpPr>
        <p:spPr>
          <a:xfrm>
            <a:off x="4414839" y="1457325"/>
            <a:ext cx="3362324"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5"/>
          <p:cNvSpPr>
            <a:spLocks noGrp="1"/>
          </p:cNvSpPr>
          <p:nvPr>
            <p:ph sz="half" idx="2"/>
          </p:nvPr>
        </p:nvSpPr>
        <p:spPr>
          <a:xfrm>
            <a:off x="4413600" y="1928082"/>
            <a:ext cx="3363563"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6"/>
          <p:cNvSpPr>
            <a:spLocks noGrp="1"/>
          </p:cNvSpPr>
          <p:nvPr>
            <p:ph type="body" sz="quarter" idx="15"/>
          </p:nvPr>
        </p:nvSpPr>
        <p:spPr>
          <a:xfrm>
            <a:off x="8236299" y="1457325"/>
            <a:ext cx="3360533"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7"/>
          <p:cNvSpPr>
            <a:spLocks noGrp="1"/>
          </p:cNvSpPr>
          <p:nvPr>
            <p:ph sz="half" idx="14"/>
          </p:nvPr>
        </p:nvSpPr>
        <p:spPr>
          <a:xfrm>
            <a:off x="8233200" y="1936212"/>
            <a:ext cx="3362400"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_DateCustomA"/>
          <p:cNvSpPr>
            <a:spLocks noGrp="1"/>
          </p:cNvSpPr>
          <p:nvPr>
            <p:ph type="dt" sz="half" idx="10"/>
          </p:nvPr>
        </p:nvSpPr>
        <p:spPr/>
        <p:txBody>
          <a:bodyPr/>
          <a:lstStyle/>
          <a:p>
            <a:endParaRPr lang="en-GB"/>
          </a:p>
        </p:txBody>
      </p:sp>
      <p:sp>
        <p:nvSpPr>
          <p:cNvPr id="6" name="FLD_PresentationTitle"/>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‹N°›</a:t>
            </a:fld>
            <a:endParaRPr lang="en-GB"/>
          </a:p>
        </p:txBody>
      </p:sp>
      <p:cxnSp>
        <p:nvCxnSpPr>
          <p:cNvPr id="18" name="Straight Connector 17"/>
          <p:cNvCxnSpPr/>
          <p:nvPr userDrawn="1"/>
        </p:nvCxnSpPr>
        <p:spPr>
          <a:xfrm>
            <a:off x="8236299" y="1356567"/>
            <a:ext cx="33613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3600" y="1356567"/>
            <a:ext cx="33617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16"/>
          </p:nvPr>
        </p:nvSpPr>
        <p:spPr>
          <a:xfrm>
            <a:off x="594001" y="5946775"/>
            <a:ext cx="718139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US"/>
              <a:t>Edit Master text styles</a:t>
            </a:r>
          </a:p>
        </p:txBody>
      </p:sp>
      <p:cxnSp>
        <p:nvCxnSpPr>
          <p:cNvPr id="16" name="Straight Connector 15"/>
          <p:cNvCxnSpPr/>
          <p:nvPr userDrawn="1"/>
        </p:nvCxnSpPr>
        <p:spPr>
          <a:xfrm>
            <a:off x="594000" y="1356567"/>
            <a:ext cx="33636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87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on light blue">
    <p:spTree>
      <p:nvGrpSpPr>
        <p:cNvPr id="1" name=""/>
        <p:cNvGrpSpPr/>
        <p:nvPr/>
      </p:nvGrpSpPr>
      <p:grpSpPr>
        <a:xfrm>
          <a:off x="0" y="0"/>
          <a:ext cx="0" cy="0"/>
          <a:chOff x="0" y="0"/>
          <a:chExt cx="0" cy="0"/>
        </a:xfrm>
      </p:grpSpPr>
      <p:sp>
        <p:nvSpPr>
          <p:cNvPr id="10" name="Rectangle 9"/>
          <p:cNvSpPr/>
          <p:nvPr userDrawn="1"/>
        </p:nvSpPr>
        <p:spPr>
          <a:xfrm>
            <a:off x="143933" y="146051"/>
            <a:ext cx="11902017" cy="6208183"/>
          </a:xfrm>
          <a:prstGeom prst="rect">
            <a:avLst/>
          </a:prstGeom>
          <a:solidFill>
            <a:srgbClr val="E1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3" name="Content Placeholder 2"/>
          <p:cNvSpPr>
            <a:spLocks noGrp="1"/>
          </p:cNvSpPr>
          <p:nvPr>
            <p:ph idx="1"/>
          </p:nvPr>
        </p:nvSpPr>
        <p:spPr>
          <a:xfrm>
            <a:off x="594000" y="1457326"/>
            <a:ext cx="10994400" cy="44815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_DateCustomA"/>
          <p:cNvSpPr>
            <a:spLocks noGrp="1"/>
          </p:cNvSpPr>
          <p:nvPr>
            <p:ph type="dt" sz="half" idx="10"/>
          </p:nvPr>
        </p:nvSpPr>
        <p:spPr/>
        <p:txBody>
          <a:bodyPr/>
          <a:lstStyle/>
          <a:p>
            <a:endParaRPr lang="en-GB"/>
          </a:p>
        </p:txBody>
      </p:sp>
      <p:sp>
        <p:nvSpPr>
          <p:cNvPr id="8" name="FLD_PresentationTitle"/>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‹N°›</a:t>
            </a:fld>
            <a:endParaRPr lang="en-GB"/>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
        <p:nvSpPr>
          <p:cNvPr id="13" name="Title Placeholder 1"/>
          <p:cNvSpPr>
            <a:spLocks noGrp="1"/>
          </p:cNvSpPr>
          <p:nvPr>
            <p:ph type="title"/>
          </p:nvPr>
        </p:nvSpPr>
        <p:spPr>
          <a:xfrm>
            <a:off x="572400" y="423334"/>
            <a:ext cx="9161332" cy="826125"/>
          </a:xfrm>
          <a:prstGeom prst="rect">
            <a:avLst/>
          </a:prstGeom>
        </p:spPr>
        <p:txBody>
          <a:bodyPr vert="horz" lIns="0" tIns="0" rIns="0" bIns="0" rtlCol="0" anchor="t" anchorCtr="0">
            <a:noAutofit/>
          </a:bodyPr>
          <a:lstStyle/>
          <a:p>
            <a:r>
              <a:rPr lang="en-US" noProof="0"/>
              <a:t>Click to edit Master title style</a:t>
            </a:r>
            <a:endParaRPr lang="en-GB" noProof="0"/>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102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on light blue">
    <p:spTree>
      <p:nvGrpSpPr>
        <p:cNvPr id="1" name=""/>
        <p:cNvGrpSpPr/>
        <p:nvPr/>
      </p:nvGrpSpPr>
      <p:grpSpPr>
        <a:xfrm>
          <a:off x="0" y="0"/>
          <a:ext cx="0" cy="0"/>
          <a:chOff x="0" y="0"/>
          <a:chExt cx="0" cy="0"/>
        </a:xfrm>
      </p:grpSpPr>
      <p:sp>
        <p:nvSpPr>
          <p:cNvPr id="10" name="Rectangle 9"/>
          <p:cNvSpPr/>
          <p:nvPr userDrawn="1"/>
        </p:nvSpPr>
        <p:spPr>
          <a:xfrm>
            <a:off x="143933" y="146051"/>
            <a:ext cx="11902017" cy="6208183"/>
          </a:xfrm>
          <a:prstGeom prst="rect">
            <a:avLst/>
          </a:prstGeom>
          <a:solidFill>
            <a:srgbClr val="E1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3" name="Content Placeholder 2"/>
          <p:cNvSpPr>
            <a:spLocks noGrp="1"/>
          </p:cNvSpPr>
          <p:nvPr>
            <p:ph idx="1"/>
          </p:nvPr>
        </p:nvSpPr>
        <p:spPr>
          <a:xfrm>
            <a:off x="594000" y="1457326"/>
            <a:ext cx="10994400" cy="44815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_DateCustomA"/>
          <p:cNvSpPr>
            <a:spLocks noGrp="1"/>
          </p:cNvSpPr>
          <p:nvPr>
            <p:ph type="dt" sz="half" idx="10"/>
          </p:nvPr>
        </p:nvSpPr>
        <p:spPr/>
        <p:txBody>
          <a:bodyPr/>
          <a:lstStyle/>
          <a:p>
            <a:endParaRPr lang="en-GB"/>
          </a:p>
        </p:txBody>
      </p:sp>
      <p:sp>
        <p:nvSpPr>
          <p:cNvPr id="8" name="FLD_PresentationTitle"/>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‹N°›</a:t>
            </a:fld>
            <a:endParaRPr lang="en-GB"/>
          </a:p>
        </p:txBody>
      </p:sp>
      <p:sp>
        <p:nvSpPr>
          <p:cNvPr id="13" name="Title Placeholder 1"/>
          <p:cNvSpPr>
            <a:spLocks noGrp="1"/>
          </p:cNvSpPr>
          <p:nvPr>
            <p:ph type="title"/>
          </p:nvPr>
        </p:nvSpPr>
        <p:spPr>
          <a:xfrm>
            <a:off x="572400" y="423334"/>
            <a:ext cx="9161332" cy="826125"/>
          </a:xfrm>
          <a:prstGeom prst="rect">
            <a:avLst/>
          </a:prstGeom>
        </p:spPr>
        <p:txBody>
          <a:bodyPr vert="horz" lIns="0" tIns="0" rIns="0" bIns="0" rtlCol="0" anchor="t" anchorCtr="0">
            <a:noAutofit/>
          </a:bodyPr>
          <a:lstStyle/>
          <a:p>
            <a:r>
              <a:rPr lang="en-US" noProof="0"/>
              <a:t>Click to edit Master title style</a:t>
            </a:r>
            <a:endParaRPr lang="en-GB" noProof="0"/>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3249710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ontent on light blue">
    <p:spTree>
      <p:nvGrpSpPr>
        <p:cNvPr id="1" name=""/>
        <p:cNvGrpSpPr/>
        <p:nvPr/>
      </p:nvGrpSpPr>
      <p:grpSpPr>
        <a:xfrm>
          <a:off x="0" y="0"/>
          <a:ext cx="0" cy="0"/>
          <a:chOff x="0" y="0"/>
          <a:chExt cx="0" cy="0"/>
        </a:xfrm>
      </p:grpSpPr>
      <p:sp>
        <p:nvSpPr>
          <p:cNvPr id="14" name="Rectangle 13"/>
          <p:cNvSpPr/>
          <p:nvPr userDrawn="1"/>
        </p:nvSpPr>
        <p:spPr>
          <a:xfrm>
            <a:off x="143933" y="146051"/>
            <a:ext cx="11902017" cy="6208183"/>
          </a:xfrm>
          <a:prstGeom prst="rect">
            <a:avLst/>
          </a:prstGeom>
          <a:solidFill>
            <a:srgbClr val="E1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324600" y="1457325"/>
            <a:ext cx="5269335"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Date_DateCustomA"/>
          <p:cNvSpPr>
            <a:spLocks noGrp="1"/>
          </p:cNvSpPr>
          <p:nvPr>
            <p:ph type="dt" sz="half" idx="10"/>
          </p:nvPr>
        </p:nvSpPr>
        <p:spPr/>
        <p:txBody>
          <a:bodyPr/>
          <a:lstStyle/>
          <a:p>
            <a:endParaRPr lang="en-GB"/>
          </a:p>
        </p:txBody>
      </p:sp>
      <p:sp>
        <p:nvSpPr>
          <p:cNvPr id="16" name="FLD_PresentationTitle"/>
          <p:cNvSpPr>
            <a:spLocks noGrp="1"/>
          </p:cNvSpPr>
          <p:nvPr>
            <p:ph type="ftr" sz="quarter" idx="11"/>
          </p:nvPr>
        </p:nvSpPr>
        <p:spPr/>
        <p:txBody>
          <a:bodyPr/>
          <a:lstStyle/>
          <a:p>
            <a:endParaRPr lang="en-GB"/>
          </a:p>
        </p:txBody>
      </p:sp>
      <p:sp>
        <p:nvSpPr>
          <p:cNvPr id="17" name="Slide Number Placeholder 16"/>
          <p:cNvSpPr>
            <a:spLocks noGrp="1"/>
          </p:cNvSpPr>
          <p:nvPr>
            <p:ph type="sldNum" sz="quarter" idx="12"/>
          </p:nvPr>
        </p:nvSpPr>
        <p:spPr/>
        <p:txBody>
          <a:bodyPr/>
          <a:lstStyle/>
          <a:p>
            <a:r>
              <a:rPr lang="en-GB" b="0"/>
              <a:t>|</a:t>
            </a:r>
            <a:fld id="{161BE2EA-AEDB-4948-88E1-594E5C4BF481}" type="slidenum">
              <a:rPr lang="en-GB" smtClean="0"/>
              <a:pPr/>
              <a:t>‹N°›</a:t>
            </a:fld>
            <a:endParaRPr lang="en-GB"/>
          </a:p>
        </p:txBody>
      </p:sp>
      <p:sp>
        <p:nvSpPr>
          <p:cNvPr id="15" name="Title Placeholder 1"/>
          <p:cNvSpPr>
            <a:spLocks noGrp="1"/>
          </p:cNvSpPr>
          <p:nvPr>
            <p:ph type="title"/>
          </p:nvPr>
        </p:nvSpPr>
        <p:spPr>
          <a:xfrm>
            <a:off x="572400" y="423334"/>
            <a:ext cx="9165325" cy="826125"/>
          </a:xfrm>
          <a:prstGeom prst="rect">
            <a:avLst/>
          </a:prstGeom>
        </p:spPr>
        <p:txBody>
          <a:bodyPr vert="horz" lIns="0" tIns="0" rIns="0" bIns="0" rtlCol="0" anchor="t" anchorCtr="0">
            <a:noAutofit/>
          </a:bodyPr>
          <a:lstStyle/>
          <a:p>
            <a:r>
              <a:rPr lang="en-US" noProof="0"/>
              <a:t>Click to edit Master title style</a:t>
            </a:r>
            <a:endParaRPr lang="en-GB" noProof="0"/>
          </a:p>
        </p:txBody>
      </p:sp>
      <p:cxnSp>
        <p:nvCxnSpPr>
          <p:cNvPr id="19" name="Straight Connector 18"/>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13931862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II on light blue">
    <p:spTree>
      <p:nvGrpSpPr>
        <p:cNvPr id="1" name=""/>
        <p:cNvGrpSpPr/>
        <p:nvPr/>
      </p:nvGrpSpPr>
      <p:grpSpPr>
        <a:xfrm>
          <a:off x="0" y="0"/>
          <a:ext cx="0" cy="0"/>
          <a:chOff x="0" y="0"/>
          <a:chExt cx="0" cy="0"/>
        </a:xfrm>
      </p:grpSpPr>
      <p:sp>
        <p:nvSpPr>
          <p:cNvPr id="13" name="Rectangle 12"/>
          <p:cNvSpPr/>
          <p:nvPr userDrawn="1"/>
        </p:nvSpPr>
        <p:spPr>
          <a:xfrm>
            <a:off x="143933" y="146051"/>
            <a:ext cx="11852829" cy="6208183"/>
          </a:xfrm>
          <a:prstGeom prst="rect">
            <a:avLst/>
          </a:prstGeom>
          <a:solidFill>
            <a:srgbClr val="E1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324600" y="2014945"/>
            <a:ext cx="5271000"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_DateCustomA"/>
          <p:cNvSpPr>
            <a:spLocks noGrp="1"/>
          </p:cNvSpPr>
          <p:nvPr>
            <p:ph type="dt" sz="half" idx="10"/>
          </p:nvPr>
        </p:nvSpPr>
        <p:spPr/>
        <p:txBody>
          <a:bodyPr/>
          <a:lstStyle/>
          <a:p>
            <a:endParaRPr lang="en-GB"/>
          </a:p>
        </p:txBody>
      </p:sp>
      <p:sp>
        <p:nvSpPr>
          <p:cNvPr id="6" name="FLD_PresentationTitle"/>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‹N°›</a:t>
            </a:fld>
            <a:endParaRPr lang="en-GB"/>
          </a:p>
        </p:txBody>
      </p:sp>
      <p:sp>
        <p:nvSpPr>
          <p:cNvPr id="11" name="Text Placeholder 4"/>
          <p:cNvSpPr>
            <a:spLocks noGrp="1"/>
          </p:cNvSpPr>
          <p:nvPr>
            <p:ph type="body" sz="quarter" idx="3"/>
          </p:nvPr>
        </p:nvSpPr>
        <p:spPr>
          <a:xfrm>
            <a:off x="6324600" y="1458000"/>
            <a:ext cx="5271000"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6" name="Straight Connector 15"/>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262470432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on light blue">
    <p:spTree>
      <p:nvGrpSpPr>
        <p:cNvPr id="1" name=""/>
        <p:cNvGrpSpPr/>
        <p:nvPr/>
      </p:nvGrpSpPr>
      <p:grpSpPr>
        <a:xfrm>
          <a:off x="0" y="0"/>
          <a:ext cx="0" cy="0"/>
          <a:chOff x="0" y="0"/>
          <a:chExt cx="0" cy="0"/>
        </a:xfrm>
      </p:grpSpPr>
      <p:sp>
        <p:nvSpPr>
          <p:cNvPr id="16" name="Rectangle 15"/>
          <p:cNvSpPr/>
          <p:nvPr userDrawn="1"/>
        </p:nvSpPr>
        <p:spPr>
          <a:xfrm>
            <a:off x="143933" y="144000"/>
            <a:ext cx="11902017" cy="6208183"/>
          </a:xfrm>
          <a:prstGeom prst="rect">
            <a:avLst/>
          </a:prstGeom>
          <a:solidFill>
            <a:srgbClr val="E1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5" name="Date_DateCustomA"/>
          <p:cNvSpPr>
            <a:spLocks noGrp="1"/>
          </p:cNvSpPr>
          <p:nvPr>
            <p:ph type="dt" sz="half" idx="10"/>
          </p:nvPr>
        </p:nvSpPr>
        <p:spPr/>
        <p:txBody>
          <a:bodyPr/>
          <a:lstStyle/>
          <a:p>
            <a:endParaRPr lang="en-GB"/>
          </a:p>
        </p:txBody>
      </p:sp>
      <p:sp>
        <p:nvSpPr>
          <p:cNvPr id="6" name="FLD_PresentationTitle"/>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‹N°›</a:t>
            </a:fld>
            <a:endParaRPr lang="en-GB"/>
          </a:p>
        </p:txBody>
      </p:sp>
      <p:sp>
        <p:nvSpPr>
          <p:cNvPr id="33" name="Text Placeholder 2"/>
          <p:cNvSpPr>
            <a:spLocks noGrp="1"/>
          </p:cNvSpPr>
          <p:nvPr>
            <p:ph type="body" idx="13"/>
          </p:nvPr>
        </p:nvSpPr>
        <p:spPr>
          <a:xfrm>
            <a:off x="596900" y="1458000"/>
            <a:ext cx="3362400"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4" name="Content Placeholder 3"/>
          <p:cNvSpPr>
            <a:spLocks noGrp="1"/>
          </p:cNvSpPr>
          <p:nvPr>
            <p:ph sz="half" idx="1"/>
          </p:nvPr>
        </p:nvSpPr>
        <p:spPr>
          <a:xfrm>
            <a:off x="593999" y="1936221"/>
            <a:ext cx="3362400"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5" name="Text Placeholder 4"/>
          <p:cNvSpPr>
            <a:spLocks noGrp="1"/>
          </p:cNvSpPr>
          <p:nvPr>
            <p:ph type="body" sz="quarter" idx="3"/>
          </p:nvPr>
        </p:nvSpPr>
        <p:spPr>
          <a:xfrm>
            <a:off x="4413600" y="1457325"/>
            <a:ext cx="3361975"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6" name="Content Placeholder 5"/>
          <p:cNvSpPr>
            <a:spLocks noGrp="1"/>
          </p:cNvSpPr>
          <p:nvPr>
            <p:ph sz="half" idx="2"/>
          </p:nvPr>
        </p:nvSpPr>
        <p:spPr>
          <a:xfrm>
            <a:off x="4414838" y="1936211"/>
            <a:ext cx="3360737"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7" name="Text Placeholder 6"/>
          <p:cNvSpPr>
            <a:spLocks noGrp="1"/>
          </p:cNvSpPr>
          <p:nvPr>
            <p:ph type="body" sz="quarter" idx="15"/>
          </p:nvPr>
        </p:nvSpPr>
        <p:spPr>
          <a:xfrm>
            <a:off x="8231278" y="1457325"/>
            <a:ext cx="3363821"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Content Placeholder 7"/>
          <p:cNvSpPr>
            <a:spLocks noGrp="1"/>
          </p:cNvSpPr>
          <p:nvPr>
            <p:ph sz="half" idx="14"/>
          </p:nvPr>
        </p:nvSpPr>
        <p:spPr>
          <a:xfrm>
            <a:off x="8232774" y="1936212"/>
            <a:ext cx="3362325"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2" name="Text Placeholder 8"/>
          <p:cNvSpPr>
            <a:spLocks noGrp="1"/>
          </p:cNvSpPr>
          <p:nvPr>
            <p:ph type="body" sz="quarter" idx="16"/>
          </p:nvPr>
        </p:nvSpPr>
        <p:spPr>
          <a:xfrm>
            <a:off x="597600" y="5946775"/>
            <a:ext cx="717797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US"/>
              <a:t>Edit Master text styles</a:t>
            </a:r>
          </a:p>
        </p:txBody>
      </p:sp>
      <p:cxnSp>
        <p:nvCxnSpPr>
          <p:cNvPr id="18" name="Straight Connector 17"/>
          <p:cNvCxnSpPr/>
          <p:nvPr userDrawn="1"/>
        </p:nvCxnSpPr>
        <p:spPr>
          <a:xfrm>
            <a:off x="8232775" y="1356567"/>
            <a:ext cx="33648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4838" y="1356567"/>
            <a:ext cx="3360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4000" y="1356567"/>
            <a:ext cx="336046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370471638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on grey">
    <p:spTree>
      <p:nvGrpSpPr>
        <p:cNvPr id="1" name=""/>
        <p:cNvGrpSpPr/>
        <p:nvPr/>
      </p:nvGrpSpPr>
      <p:grpSpPr>
        <a:xfrm>
          <a:off x="0" y="0"/>
          <a:ext cx="0" cy="0"/>
          <a:chOff x="0" y="0"/>
          <a:chExt cx="0" cy="0"/>
        </a:xfrm>
      </p:grpSpPr>
      <p:sp>
        <p:nvSpPr>
          <p:cNvPr id="11" name="Rectangle 10"/>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3" name="Content Placeholder 2"/>
          <p:cNvSpPr>
            <a:spLocks noGrp="1"/>
          </p:cNvSpPr>
          <p:nvPr>
            <p:ph idx="1"/>
          </p:nvPr>
        </p:nvSpPr>
        <p:spPr>
          <a:xfrm>
            <a:off x="594000" y="1457326"/>
            <a:ext cx="10994400" cy="44958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_DateCustomA"/>
          <p:cNvSpPr>
            <a:spLocks noGrp="1"/>
          </p:cNvSpPr>
          <p:nvPr>
            <p:ph type="dt" sz="half" idx="10"/>
          </p:nvPr>
        </p:nvSpPr>
        <p:spPr/>
        <p:txBody>
          <a:bodyPr/>
          <a:lstStyle/>
          <a:p>
            <a:endParaRPr lang="en-GB"/>
          </a:p>
        </p:txBody>
      </p:sp>
      <p:sp>
        <p:nvSpPr>
          <p:cNvPr id="8" name="FLD_PresentationTitle"/>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‹N°›</a:t>
            </a:fld>
            <a:endParaRPr lang="en-GB"/>
          </a:p>
        </p:txBody>
      </p:sp>
      <p:sp>
        <p:nvSpPr>
          <p:cNvPr id="13" name="Title Placeholder 1"/>
          <p:cNvSpPr>
            <a:spLocks noGrp="1"/>
          </p:cNvSpPr>
          <p:nvPr>
            <p:ph type="title"/>
          </p:nvPr>
        </p:nvSpPr>
        <p:spPr>
          <a:xfrm>
            <a:off x="572400" y="423334"/>
            <a:ext cx="9165325" cy="826125"/>
          </a:xfrm>
          <a:prstGeom prst="rect">
            <a:avLst/>
          </a:prstGeom>
        </p:spPr>
        <p:txBody>
          <a:bodyPr vert="horz" lIns="0" tIns="0" rIns="0" bIns="0" rtlCol="0" anchor="t" anchorCtr="0">
            <a:noAutofit/>
          </a:bodyPr>
          <a:lstStyle/>
          <a:p>
            <a:r>
              <a:rPr lang="en-US" noProof="0"/>
              <a:t>Click to edit Master title style</a:t>
            </a:r>
            <a:endParaRPr lang="en-GB" noProof="0"/>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215572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7B6E59-74E9-4EBD-9387-10BF4F5141D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2502769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Content on grey">
    <p:spTree>
      <p:nvGrpSpPr>
        <p:cNvPr id="1" name=""/>
        <p:cNvGrpSpPr/>
        <p:nvPr/>
      </p:nvGrpSpPr>
      <p:grpSpPr>
        <a:xfrm>
          <a:off x="0" y="0"/>
          <a:ext cx="0" cy="0"/>
          <a:chOff x="0" y="0"/>
          <a:chExt cx="0" cy="0"/>
        </a:xfrm>
      </p:grpSpPr>
      <p:sp>
        <p:nvSpPr>
          <p:cNvPr id="15" name="Rectangle 14"/>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5"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324600" y="1457325"/>
            <a:ext cx="5270999"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Date_DateCustomA"/>
          <p:cNvSpPr>
            <a:spLocks noGrp="1"/>
          </p:cNvSpPr>
          <p:nvPr>
            <p:ph type="dt" sz="half" idx="10"/>
          </p:nvPr>
        </p:nvSpPr>
        <p:spPr/>
        <p:txBody>
          <a:bodyPr/>
          <a:lstStyle/>
          <a:p>
            <a:endParaRPr lang="en-GB"/>
          </a:p>
        </p:txBody>
      </p:sp>
      <p:sp>
        <p:nvSpPr>
          <p:cNvPr id="16" name="FLD_PresentationTitle"/>
          <p:cNvSpPr>
            <a:spLocks noGrp="1"/>
          </p:cNvSpPr>
          <p:nvPr>
            <p:ph type="ftr" sz="quarter" idx="11"/>
          </p:nvPr>
        </p:nvSpPr>
        <p:spPr/>
        <p:txBody>
          <a:bodyPr/>
          <a:lstStyle/>
          <a:p>
            <a:endParaRPr lang="en-GB"/>
          </a:p>
        </p:txBody>
      </p:sp>
      <p:sp>
        <p:nvSpPr>
          <p:cNvPr id="17" name="Slide Number Placeholder 16"/>
          <p:cNvSpPr>
            <a:spLocks noGrp="1"/>
          </p:cNvSpPr>
          <p:nvPr>
            <p:ph type="sldNum" sz="quarter" idx="12"/>
          </p:nvPr>
        </p:nvSpPr>
        <p:spPr/>
        <p:txBody>
          <a:bodyPr/>
          <a:lstStyle/>
          <a:p>
            <a:r>
              <a:rPr lang="en-GB" b="0"/>
              <a:t>|</a:t>
            </a:r>
            <a:fld id="{161BE2EA-AEDB-4948-88E1-594E5C4BF481}" type="slidenum">
              <a:rPr lang="en-GB" smtClean="0"/>
              <a:pPr/>
              <a:t>‹N°›</a:t>
            </a:fld>
            <a:endParaRPr lang="en-GB"/>
          </a:p>
        </p:txBody>
      </p:sp>
      <p:cxnSp>
        <p:nvCxnSpPr>
          <p:cNvPr id="19" name="Straight Connector 18"/>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208876412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II on grey">
    <p:spTree>
      <p:nvGrpSpPr>
        <p:cNvPr id="1" name=""/>
        <p:cNvGrpSpPr/>
        <p:nvPr/>
      </p:nvGrpSpPr>
      <p:grpSpPr>
        <a:xfrm>
          <a:off x="0" y="0"/>
          <a:ext cx="0" cy="0"/>
          <a:chOff x="0" y="0"/>
          <a:chExt cx="0" cy="0"/>
        </a:xfrm>
      </p:grpSpPr>
      <p:sp>
        <p:nvSpPr>
          <p:cNvPr id="15" name="Rectangle 14"/>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324600" y="2014945"/>
            <a:ext cx="5270999"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_DateCustomA"/>
          <p:cNvSpPr>
            <a:spLocks noGrp="1"/>
          </p:cNvSpPr>
          <p:nvPr>
            <p:ph type="dt" sz="half" idx="10"/>
          </p:nvPr>
        </p:nvSpPr>
        <p:spPr/>
        <p:txBody>
          <a:bodyPr/>
          <a:lstStyle/>
          <a:p>
            <a:endParaRPr lang="en-GB"/>
          </a:p>
        </p:txBody>
      </p:sp>
      <p:sp>
        <p:nvSpPr>
          <p:cNvPr id="6" name="FLD_PresentationTitle"/>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‹N°›</a:t>
            </a:fld>
            <a:endParaRPr lang="en-GB"/>
          </a:p>
        </p:txBody>
      </p:sp>
      <p:sp>
        <p:nvSpPr>
          <p:cNvPr id="11" name="Text Placeholder 4"/>
          <p:cNvSpPr>
            <a:spLocks noGrp="1"/>
          </p:cNvSpPr>
          <p:nvPr>
            <p:ph type="body" sz="quarter" idx="3"/>
          </p:nvPr>
        </p:nvSpPr>
        <p:spPr>
          <a:xfrm>
            <a:off x="6324600" y="1458000"/>
            <a:ext cx="5270999"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6" name="Straight Connector 15"/>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316629373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on grey">
    <p:spTree>
      <p:nvGrpSpPr>
        <p:cNvPr id="1" name=""/>
        <p:cNvGrpSpPr/>
        <p:nvPr/>
      </p:nvGrpSpPr>
      <p:grpSpPr>
        <a:xfrm>
          <a:off x="0" y="0"/>
          <a:ext cx="0" cy="0"/>
          <a:chOff x="0" y="0"/>
          <a:chExt cx="0" cy="0"/>
        </a:xfrm>
      </p:grpSpPr>
      <p:sp>
        <p:nvSpPr>
          <p:cNvPr id="20" name="Rectangle 19"/>
          <p:cNvSpPr/>
          <p:nvPr userDrawn="1"/>
        </p:nvSpPr>
        <p:spPr>
          <a:xfrm>
            <a:off x="143933" y="121698"/>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5" name="Date_DateCustomA"/>
          <p:cNvSpPr>
            <a:spLocks noGrp="1"/>
          </p:cNvSpPr>
          <p:nvPr>
            <p:ph type="dt" sz="half" idx="10"/>
          </p:nvPr>
        </p:nvSpPr>
        <p:spPr/>
        <p:txBody>
          <a:bodyPr/>
          <a:lstStyle/>
          <a:p>
            <a:endParaRPr lang="en-GB"/>
          </a:p>
        </p:txBody>
      </p:sp>
      <p:sp>
        <p:nvSpPr>
          <p:cNvPr id="6" name="FLD_PresentationTitle"/>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‹N°›</a:t>
            </a:fld>
            <a:endParaRPr lang="en-GB"/>
          </a:p>
        </p:txBody>
      </p:sp>
      <p:sp>
        <p:nvSpPr>
          <p:cNvPr id="22" name="Text Placeholder 2"/>
          <p:cNvSpPr>
            <a:spLocks noGrp="1"/>
          </p:cNvSpPr>
          <p:nvPr>
            <p:ph type="body" idx="13"/>
          </p:nvPr>
        </p:nvSpPr>
        <p:spPr>
          <a:xfrm>
            <a:off x="594000" y="1458000"/>
            <a:ext cx="3362400"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Content Placeholder 3"/>
          <p:cNvSpPr>
            <a:spLocks noGrp="1"/>
          </p:cNvSpPr>
          <p:nvPr>
            <p:ph sz="half" idx="1"/>
          </p:nvPr>
        </p:nvSpPr>
        <p:spPr>
          <a:xfrm>
            <a:off x="593999" y="1936221"/>
            <a:ext cx="3362400"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6" name="Text Placeholder 4"/>
          <p:cNvSpPr>
            <a:spLocks noGrp="1"/>
          </p:cNvSpPr>
          <p:nvPr>
            <p:ph type="body" sz="quarter" idx="3"/>
          </p:nvPr>
        </p:nvSpPr>
        <p:spPr>
          <a:xfrm>
            <a:off x="4414837" y="1457325"/>
            <a:ext cx="3360739"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5"/>
          <p:cNvSpPr>
            <a:spLocks noGrp="1"/>
          </p:cNvSpPr>
          <p:nvPr>
            <p:ph sz="half" idx="2"/>
          </p:nvPr>
        </p:nvSpPr>
        <p:spPr>
          <a:xfrm>
            <a:off x="4414838" y="1936211"/>
            <a:ext cx="3360738"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Text Placeholder 6"/>
          <p:cNvSpPr>
            <a:spLocks noGrp="1"/>
          </p:cNvSpPr>
          <p:nvPr>
            <p:ph type="body" sz="quarter" idx="15"/>
          </p:nvPr>
        </p:nvSpPr>
        <p:spPr>
          <a:xfrm>
            <a:off x="8234013" y="1457325"/>
            <a:ext cx="3363586"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Content Placeholder 7"/>
          <p:cNvSpPr>
            <a:spLocks noGrp="1"/>
          </p:cNvSpPr>
          <p:nvPr>
            <p:ph sz="half" idx="14"/>
          </p:nvPr>
        </p:nvSpPr>
        <p:spPr>
          <a:xfrm>
            <a:off x="8234013" y="1936212"/>
            <a:ext cx="3363585"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3" name="Text Placeholder 8"/>
          <p:cNvSpPr>
            <a:spLocks noGrp="1"/>
          </p:cNvSpPr>
          <p:nvPr>
            <p:ph type="body" sz="quarter" idx="16"/>
          </p:nvPr>
        </p:nvSpPr>
        <p:spPr>
          <a:xfrm>
            <a:off x="597600" y="5946775"/>
            <a:ext cx="717797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US"/>
              <a:t>Edit Master text styles</a:t>
            </a:r>
          </a:p>
        </p:txBody>
      </p:sp>
      <p:cxnSp>
        <p:nvCxnSpPr>
          <p:cNvPr id="18" name="Straight Connector 17"/>
          <p:cNvCxnSpPr/>
          <p:nvPr userDrawn="1"/>
        </p:nvCxnSpPr>
        <p:spPr>
          <a:xfrm>
            <a:off x="8232775"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3600"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4000"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198290680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nd text on colour">
    <p:bg>
      <p:bgRef idx="1001">
        <a:schemeClr val="bg1"/>
      </p:bgRef>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p>
        </p:txBody>
      </p:sp>
      <p:sp>
        <p:nvSpPr>
          <p:cNvPr id="2" name="Title 1"/>
          <p:cNvSpPr>
            <a:spLocks noGrp="1"/>
          </p:cNvSpPr>
          <p:nvPr>
            <p:ph type="title" hasCustomPrompt="1"/>
          </p:nvPr>
        </p:nvSpPr>
        <p:spPr>
          <a:xfrm>
            <a:off x="6167640" y="143999"/>
            <a:ext cx="5878235" cy="6209999"/>
          </a:xfrm>
          <a:solidFill>
            <a:schemeClr val="accent1"/>
          </a:solidFill>
        </p:spPr>
        <p:txBody>
          <a:bodyPr lIns="417600" tIns="518400" rIns="453600" bIns="4399200" anchor="t" anchorCtr="0"/>
          <a:lstStyle>
            <a:lvl1pPr>
              <a:defRPr sz="2800" cap="none" baseline="0">
                <a:solidFill>
                  <a:schemeClr val="tx1"/>
                </a:solidFill>
              </a:defRPr>
            </a:lvl1pPr>
          </a:lstStyle>
          <a:p>
            <a:r>
              <a:rPr lang="en-GB" noProof="0"/>
              <a:t>Click to edit Master title style</a:t>
            </a:r>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ceholder logo"/>
          <p:cNvSpPr>
            <a:spLocks noGrp="1"/>
          </p:cNvSpPr>
          <p:nvPr>
            <p:ph type="body" sz="quarter" idx="18"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4" name="Date_DateCustomA"/>
          <p:cNvSpPr>
            <a:spLocks noGrp="1"/>
          </p:cNvSpPr>
          <p:nvPr>
            <p:ph type="dt" sz="half" idx="19"/>
          </p:nvPr>
        </p:nvSpPr>
        <p:spPr/>
        <p:txBody>
          <a:bodyPr/>
          <a:lstStyle/>
          <a:p>
            <a:endParaRPr lang="en-GB"/>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a:t>|</a:t>
            </a:r>
            <a:fld id="{161BE2EA-AEDB-4948-88E1-594E5C4BF481}" type="slidenum">
              <a:rPr lang="en-GB" smtClean="0"/>
              <a:pPr/>
              <a:t>‹N°›</a:t>
            </a:fld>
            <a:endParaRPr lang="en-GB"/>
          </a:p>
        </p:txBody>
      </p:sp>
      <p:sp>
        <p:nvSpPr>
          <p:cNvPr id="10" name="Picture Placeholder 3"/>
          <p:cNvSpPr>
            <a:spLocks noGrp="1"/>
          </p:cNvSpPr>
          <p:nvPr>
            <p:ph type="pic" sz="quarter" idx="13"/>
          </p:nvPr>
        </p:nvSpPr>
        <p:spPr>
          <a:xfrm>
            <a:off x="144001" y="143999"/>
            <a:ext cx="5877387" cy="6210000"/>
          </a:xfrm>
        </p:spPr>
        <p:txBody>
          <a:bodyPr tIns="1116000" anchor="ctr" anchorCtr="0"/>
          <a:lstStyle>
            <a:lvl1pPr marL="0" indent="0" algn="ctr">
              <a:buNone/>
              <a:defRPr>
                <a:solidFill>
                  <a:schemeClr val="bg1"/>
                </a:solidFill>
              </a:defRPr>
            </a:lvl1pPr>
          </a:lstStyle>
          <a:p>
            <a:r>
              <a:rPr lang="en-US" noProof="0"/>
              <a:t>Click icon to add picture</a:t>
            </a:r>
            <a:endParaRPr lang="en-GB" noProof="0"/>
          </a:p>
        </p:txBody>
      </p:sp>
    </p:spTree>
    <p:extLst>
      <p:ext uri="{BB962C8B-B14F-4D97-AF65-F5344CB8AC3E}">
        <p14:creationId xmlns:p14="http://schemas.microsoft.com/office/powerpoint/2010/main" val="28074957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 colour and picture">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solidFill>
                <a:schemeClr val="bg1"/>
              </a:solidFill>
            </a:endParaRPr>
          </a:p>
        </p:txBody>
      </p:sp>
      <p:sp>
        <p:nvSpPr>
          <p:cNvPr id="7" name="Picture Placeholder 3"/>
          <p:cNvSpPr>
            <a:spLocks noGrp="1"/>
          </p:cNvSpPr>
          <p:nvPr>
            <p:ph type="pic" sz="quarter" idx="13"/>
          </p:nvPr>
        </p:nvSpPr>
        <p:spPr>
          <a:xfrm>
            <a:off x="6166800" y="143999"/>
            <a:ext cx="5878800" cy="6210000"/>
          </a:xfrm>
        </p:spPr>
        <p:txBody>
          <a:bodyPr tIns="1116000" anchor="ctr" anchorCtr="0"/>
          <a:lstStyle>
            <a:lvl1pPr marL="0" indent="0" algn="ctr">
              <a:buNone/>
              <a:defRPr>
                <a:solidFill>
                  <a:schemeClr val="bg1"/>
                </a:solidFill>
              </a:defRPr>
            </a:lvl1pPr>
          </a:lstStyle>
          <a:p>
            <a:r>
              <a:rPr lang="en-US" noProof="0"/>
              <a:t>Click icon to add picture</a:t>
            </a:r>
            <a:endParaRPr lang="en-GB" noProof="0"/>
          </a:p>
        </p:txBody>
      </p:sp>
      <p:sp>
        <p:nvSpPr>
          <p:cNvPr id="2" name="Title 1"/>
          <p:cNvSpPr>
            <a:spLocks noGrp="1"/>
          </p:cNvSpPr>
          <p:nvPr>
            <p:ph type="title"/>
          </p:nvPr>
        </p:nvSpPr>
        <p:spPr>
          <a:xfrm>
            <a:off x="144464" y="143999"/>
            <a:ext cx="5876924" cy="6209999"/>
          </a:xfrm>
          <a:solidFill>
            <a:schemeClr val="accent1"/>
          </a:solidFill>
        </p:spPr>
        <p:txBody>
          <a:bodyPr lIns="453600" tIns="518400" rIns="453600" bIns="4399200" anchor="t" anchorCtr="0"/>
          <a:lstStyle>
            <a:lvl1pPr>
              <a:defRPr sz="2800" cap="none" baseline="0">
                <a:solidFill>
                  <a:schemeClr val="tx1"/>
                </a:solidFill>
              </a:defRPr>
            </a:lvl1pPr>
          </a:lstStyle>
          <a:p>
            <a:r>
              <a:rPr lang="en-US" noProof="0"/>
              <a:t>Click to edit Master title style</a:t>
            </a:r>
            <a:endParaRPr lang="en-GB" noProof="0"/>
          </a:p>
        </p:txBody>
      </p:sp>
      <p:sp>
        <p:nvSpPr>
          <p:cNvPr id="11" name="Content Placeholder 2"/>
          <p:cNvSpPr>
            <a:spLocks noGrp="1"/>
          </p:cNvSpPr>
          <p:nvPr>
            <p:ph sz="quarter" idx="14"/>
          </p:nvPr>
        </p:nvSpPr>
        <p:spPr>
          <a:xfrm>
            <a:off x="596901" y="1746000"/>
            <a:ext cx="4973886" cy="4199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ceholder logo"/>
          <p:cNvSpPr>
            <a:spLocks noGrp="1"/>
          </p:cNvSpPr>
          <p:nvPr>
            <p:ph type="body" sz="quarter" idx="18"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3" name="Date_DateCustomA"/>
          <p:cNvSpPr>
            <a:spLocks noGrp="1"/>
          </p:cNvSpPr>
          <p:nvPr>
            <p:ph type="dt" sz="half" idx="19"/>
          </p:nvPr>
        </p:nvSpPr>
        <p:spPr/>
        <p:txBody>
          <a:bodyPr/>
          <a:lstStyle/>
          <a:p>
            <a:endParaRPr lang="en-GB"/>
          </a:p>
        </p:txBody>
      </p:sp>
      <p:sp>
        <p:nvSpPr>
          <p:cNvPr id="4" name="FLD_PresentationTitle"/>
          <p:cNvSpPr>
            <a:spLocks noGrp="1"/>
          </p:cNvSpPr>
          <p:nvPr>
            <p:ph type="ftr" sz="quarter" idx="20"/>
          </p:nvPr>
        </p:nvSpPr>
        <p:spPr/>
        <p:txBody>
          <a:bodyPr/>
          <a:lstStyle/>
          <a:p>
            <a:endParaRPr lang="en-GB"/>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9776464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and text on colour (light blue)">
    <p:bg>
      <p:bgPr>
        <a:solidFill>
          <a:schemeClr val="tx1"/>
        </a:solidFill>
        <a:effectLst/>
      </p:bgPr>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p>
        </p:txBody>
      </p:sp>
      <p:sp>
        <p:nvSpPr>
          <p:cNvPr id="2" name="Title 1"/>
          <p:cNvSpPr>
            <a:spLocks noGrp="1"/>
          </p:cNvSpPr>
          <p:nvPr>
            <p:ph type="title" hasCustomPrompt="1"/>
          </p:nvPr>
        </p:nvSpPr>
        <p:spPr>
          <a:xfrm>
            <a:off x="6167640" y="143999"/>
            <a:ext cx="5878235" cy="6209999"/>
          </a:xfrm>
          <a:solidFill>
            <a:srgbClr val="E1F2F7"/>
          </a:solidFill>
        </p:spPr>
        <p:txBody>
          <a:bodyPr lIns="417600" tIns="518400" rIns="453600" bIns="4399200" anchor="t" anchorCtr="0"/>
          <a:lstStyle>
            <a:lvl1pPr>
              <a:defRPr sz="2800" cap="none" baseline="0">
                <a:solidFill>
                  <a:schemeClr val="bg1"/>
                </a:solidFill>
              </a:defRPr>
            </a:lvl1pPr>
          </a:lstStyle>
          <a:p>
            <a:r>
              <a:rPr lang="en-GB" noProof="0"/>
              <a:t>Click to edit Master title style</a:t>
            </a:r>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ceholder logo"/>
          <p:cNvSpPr>
            <a:spLocks noGrp="1"/>
          </p:cNvSpPr>
          <p:nvPr>
            <p:ph type="body" sz="quarter" idx="18"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4" name="Date_DateCustomA"/>
          <p:cNvSpPr>
            <a:spLocks noGrp="1"/>
          </p:cNvSpPr>
          <p:nvPr>
            <p:ph type="dt" sz="half" idx="19"/>
          </p:nvPr>
        </p:nvSpPr>
        <p:spPr/>
        <p:txBody>
          <a:bodyPr/>
          <a:lstStyle/>
          <a:p>
            <a:endParaRPr lang="en-GB"/>
          </a:p>
        </p:txBody>
      </p:sp>
      <p:sp>
        <p:nvSpPr>
          <p:cNvPr id="5" name="FLD_PresentationTitle"/>
          <p:cNvSpPr>
            <a:spLocks noGrp="1"/>
          </p:cNvSpPr>
          <p:nvPr>
            <p:ph type="ftr" sz="quarter" idx="20"/>
          </p:nvPr>
        </p:nvSpPr>
        <p:spPr/>
        <p:txBody>
          <a:bodyPr/>
          <a:lstStyle>
            <a:lvl1pPr>
              <a:defRPr>
                <a:solidFill>
                  <a:schemeClr val="accent1"/>
                </a:solidFill>
              </a:defRPr>
            </a:lvl1pPr>
          </a:lstStyle>
          <a:p>
            <a:endParaRPr lang="en-GB"/>
          </a:p>
        </p:txBody>
      </p:sp>
      <p:sp>
        <p:nvSpPr>
          <p:cNvPr id="6" name="Slide Number Placeholder 5"/>
          <p:cNvSpPr>
            <a:spLocks noGrp="1"/>
          </p:cNvSpPr>
          <p:nvPr>
            <p:ph type="sldNum" sz="quarter" idx="21"/>
          </p:nvPr>
        </p:nvSpPr>
        <p:spPr/>
        <p:txBody>
          <a:bodyPr/>
          <a:lstStyle>
            <a:lvl1pPr>
              <a:defRPr>
                <a:solidFill>
                  <a:schemeClr val="accent1"/>
                </a:solidFill>
              </a:defRPr>
            </a:lvl1pPr>
          </a:lstStyle>
          <a:p>
            <a:r>
              <a:rPr lang="en-GB" b="0"/>
              <a:t>|</a:t>
            </a:r>
            <a:fld id="{161BE2EA-AEDB-4948-88E1-594E5C4BF481}" type="slidenum">
              <a:rPr lang="en-GB" smtClean="0"/>
              <a:pPr/>
              <a:t>‹N°›</a:t>
            </a:fld>
            <a:endParaRPr lang="en-GB"/>
          </a:p>
        </p:txBody>
      </p:sp>
      <p:sp>
        <p:nvSpPr>
          <p:cNvPr id="10" name="Picture Placeholder 3"/>
          <p:cNvSpPr>
            <a:spLocks noGrp="1"/>
          </p:cNvSpPr>
          <p:nvPr>
            <p:ph type="pic" sz="quarter" idx="13"/>
          </p:nvPr>
        </p:nvSpPr>
        <p:spPr>
          <a:xfrm>
            <a:off x="144001" y="143999"/>
            <a:ext cx="5877387" cy="6210000"/>
          </a:xfrm>
        </p:spPr>
        <p:txBody>
          <a:bodyPr tIns="1116000" anchor="ctr" anchorCtr="0"/>
          <a:lstStyle>
            <a:lvl1pPr marL="0" indent="0" algn="ctr">
              <a:buNone/>
              <a:defRPr>
                <a:solidFill>
                  <a:schemeClr val="bg1"/>
                </a:solidFill>
              </a:defRPr>
            </a:lvl1pPr>
          </a:lstStyle>
          <a:p>
            <a:r>
              <a:rPr lang="en-US" noProof="0"/>
              <a:t>Click icon to add picture</a:t>
            </a:r>
            <a:endParaRPr lang="en-GB" noProof="0"/>
          </a:p>
        </p:txBody>
      </p:sp>
    </p:spTree>
    <p:extLst>
      <p:ext uri="{BB962C8B-B14F-4D97-AF65-F5344CB8AC3E}">
        <p14:creationId xmlns:p14="http://schemas.microsoft.com/office/powerpoint/2010/main" val="2101419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 colour and picture (light blue)">
    <p:bg>
      <p:bgPr>
        <a:solidFill>
          <a:schemeClr val="tx1"/>
        </a:solidFill>
        <a:effectLst/>
      </p:bgPr>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p>
        </p:txBody>
      </p:sp>
      <p:sp>
        <p:nvSpPr>
          <p:cNvPr id="10" name="Picture Placeholder 3"/>
          <p:cNvSpPr>
            <a:spLocks noGrp="1"/>
          </p:cNvSpPr>
          <p:nvPr>
            <p:ph type="pic" sz="quarter" idx="13"/>
          </p:nvPr>
        </p:nvSpPr>
        <p:spPr>
          <a:xfrm>
            <a:off x="6166800" y="143999"/>
            <a:ext cx="5878800" cy="6210000"/>
          </a:xfrm>
        </p:spPr>
        <p:txBody>
          <a:bodyPr tIns="1116000" anchor="ctr" anchorCtr="0"/>
          <a:lstStyle>
            <a:lvl1pPr marL="0" indent="0" algn="ctr">
              <a:buNone/>
              <a:defRPr>
                <a:solidFill>
                  <a:schemeClr val="bg1"/>
                </a:solidFill>
              </a:defRPr>
            </a:lvl1pPr>
          </a:lstStyle>
          <a:p>
            <a:r>
              <a:rPr lang="en-US" noProof="0"/>
              <a:t>Click icon to add picture</a:t>
            </a:r>
            <a:endParaRPr lang="en-GB" noProof="0"/>
          </a:p>
        </p:txBody>
      </p:sp>
      <p:sp>
        <p:nvSpPr>
          <p:cNvPr id="2" name="Title 1"/>
          <p:cNvSpPr>
            <a:spLocks noGrp="1"/>
          </p:cNvSpPr>
          <p:nvPr>
            <p:ph type="title"/>
          </p:nvPr>
        </p:nvSpPr>
        <p:spPr>
          <a:xfrm>
            <a:off x="144464" y="143999"/>
            <a:ext cx="5876924" cy="6209999"/>
          </a:xfrm>
          <a:solidFill>
            <a:srgbClr val="E1F2F7"/>
          </a:solidFill>
        </p:spPr>
        <p:txBody>
          <a:bodyPr lIns="453600" tIns="518400" rIns="453600" bIns="4399200" anchor="t" anchorCtr="0"/>
          <a:lstStyle>
            <a:lvl1pPr>
              <a:defRPr sz="2800" cap="none" baseline="0">
                <a:solidFill>
                  <a:schemeClr val="bg1"/>
                </a:solidFill>
              </a:defRPr>
            </a:lvl1pPr>
          </a:lstStyle>
          <a:p>
            <a:r>
              <a:rPr lang="en-US" noProof="0"/>
              <a:t>Click to edit Master title style</a:t>
            </a:r>
            <a:endParaRPr lang="en-GB" noProof="0"/>
          </a:p>
        </p:txBody>
      </p:sp>
      <p:sp>
        <p:nvSpPr>
          <p:cNvPr id="11" name="Content Placeholder 2"/>
          <p:cNvSpPr>
            <a:spLocks noGrp="1"/>
          </p:cNvSpPr>
          <p:nvPr>
            <p:ph sz="quarter" idx="14"/>
          </p:nvPr>
        </p:nvSpPr>
        <p:spPr>
          <a:xfrm>
            <a:off x="596901" y="1746000"/>
            <a:ext cx="4971486" cy="4199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ceholder logo"/>
          <p:cNvSpPr>
            <a:spLocks noGrp="1"/>
          </p:cNvSpPr>
          <p:nvPr>
            <p:ph type="body" sz="quarter" idx="18"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3" name="Date_DateCustomA"/>
          <p:cNvSpPr>
            <a:spLocks noGrp="1"/>
          </p:cNvSpPr>
          <p:nvPr>
            <p:ph type="dt" sz="half" idx="19"/>
          </p:nvPr>
        </p:nvSpPr>
        <p:spPr/>
        <p:txBody>
          <a:bodyPr/>
          <a:lstStyle/>
          <a:p>
            <a:endParaRPr lang="en-GB"/>
          </a:p>
        </p:txBody>
      </p:sp>
      <p:sp>
        <p:nvSpPr>
          <p:cNvPr id="4" name="FLD_PresentationTitle"/>
          <p:cNvSpPr>
            <a:spLocks noGrp="1"/>
          </p:cNvSpPr>
          <p:nvPr>
            <p:ph type="ftr" sz="quarter" idx="20"/>
          </p:nvPr>
        </p:nvSpPr>
        <p:spPr/>
        <p:txBody>
          <a:bodyPr/>
          <a:lstStyle/>
          <a:p>
            <a:endParaRPr lang="en-GB"/>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37729493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and text on colour (grey)">
    <p:bg>
      <p:bgPr>
        <a:solidFill>
          <a:schemeClr val="tx1"/>
        </a:solidFill>
        <a:effectLst/>
      </p:bgPr>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p>
        </p:txBody>
      </p:sp>
      <p:sp>
        <p:nvSpPr>
          <p:cNvPr id="2" name="Title 1"/>
          <p:cNvSpPr>
            <a:spLocks noGrp="1"/>
          </p:cNvSpPr>
          <p:nvPr>
            <p:ph type="title" hasCustomPrompt="1"/>
          </p:nvPr>
        </p:nvSpPr>
        <p:spPr>
          <a:xfrm>
            <a:off x="6167640" y="143999"/>
            <a:ext cx="5878235" cy="6209999"/>
          </a:xfrm>
          <a:solidFill>
            <a:srgbClr val="E5ECEF"/>
          </a:solidFill>
        </p:spPr>
        <p:txBody>
          <a:bodyPr lIns="417600" tIns="518400" rIns="453600" bIns="4399200" anchor="t" anchorCtr="0"/>
          <a:lstStyle>
            <a:lvl1pPr>
              <a:defRPr sz="2800" cap="none" baseline="0">
                <a:solidFill>
                  <a:schemeClr val="bg1"/>
                </a:solidFill>
              </a:defRPr>
            </a:lvl1pPr>
          </a:lstStyle>
          <a:p>
            <a:r>
              <a:rPr lang="en-GB" noProof="0"/>
              <a:t>Click to edit Master title style</a:t>
            </a:r>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Picture Placeholder 3"/>
          <p:cNvSpPr>
            <a:spLocks noGrp="1"/>
          </p:cNvSpPr>
          <p:nvPr>
            <p:ph type="pic" sz="quarter" idx="13"/>
          </p:nvPr>
        </p:nvSpPr>
        <p:spPr>
          <a:xfrm>
            <a:off x="144001" y="143999"/>
            <a:ext cx="5877387" cy="6210000"/>
          </a:xfrm>
        </p:spPr>
        <p:txBody>
          <a:bodyPr tIns="1116000" anchor="ctr" anchorCtr="0"/>
          <a:lstStyle>
            <a:lvl1pPr marL="0" indent="0" algn="ctr">
              <a:buNone/>
              <a:defRPr>
                <a:solidFill>
                  <a:schemeClr val="bg1"/>
                </a:solidFill>
              </a:defRPr>
            </a:lvl1pPr>
          </a:lstStyle>
          <a:p>
            <a:r>
              <a:rPr lang="en-US" noProof="0"/>
              <a:t>Click icon to add picture</a:t>
            </a:r>
            <a:endParaRPr lang="en-GB" noProof="0"/>
          </a:p>
        </p:txBody>
      </p:sp>
      <p:sp>
        <p:nvSpPr>
          <p:cNvPr id="18" name="Placeholder logo"/>
          <p:cNvSpPr>
            <a:spLocks noGrp="1"/>
          </p:cNvSpPr>
          <p:nvPr>
            <p:ph type="body" sz="quarter" idx="18"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4" name="Date_DateCustomA"/>
          <p:cNvSpPr>
            <a:spLocks noGrp="1"/>
          </p:cNvSpPr>
          <p:nvPr>
            <p:ph type="dt" sz="half" idx="19"/>
          </p:nvPr>
        </p:nvSpPr>
        <p:spPr/>
        <p:txBody>
          <a:bodyPr/>
          <a:lstStyle/>
          <a:p>
            <a:endParaRPr lang="en-GB"/>
          </a:p>
        </p:txBody>
      </p:sp>
      <p:sp>
        <p:nvSpPr>
          <p:cNvPr id="5" name="FLD_PresentationTitle"/>
          <p:cNvSpPr>
            <a:spLocks noGrp="1"/>
          </p:cNvSpPr>
          <p:nvPr>
            <p:ph type="ftr" sz="quarter" idx="20"/>
          </p:nvPr>
        </p:nvSpPr>
        <p:spPr/>
        <p:txBody>
          <a:bodyPr/>
          <a:lstStyle>
            <a:lvl1pPr>
              <a:defRPr>
                <a:solidFill>
                  <a:schemeClr val="accent1"/>
                </a:solidFill>
              </a:defRPr>
            </a:lvl1pPr>
          </a:lstStyle>
          <a:p>
            <a:endParaRPr lang="en-GB"/>
          </a:p>
        </p:txBody>
      </p:sp>
      <p:sp>
        <p:nvSpPr>
          <p:cNvPr id="6" name="Slide Number Placeholder 5"/>
          <p:cNvSpPr>
            <a:spLocks noGrp="1"/>
          </p:cNvSpPr>
          <p:nvPr>
            <p:ph type="sldNum" sz="quarter" idx="21"/>
          </p:nvPr>
        </p:nvSpPr>
        <p:spPr/>
        <p:txBody>
          <a:bodyPr/>
          <a:lstStyle>
            <a:lvl1pPr>
              <a:defRPr>
                <a:solidFill>
                  <a:schemeClr val="accent1"/>
                </a:solidFill>
              </a:defRPr>
            </a:lvl1p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2422243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on colour and picturePicture and text on colour (grey)">
    <p:bg>
      <p:bgPr>
        <a:solidFill>
          <a:schemeClr val="tx1"/>
        </a:solidFill>
        <a:effectLst/>
      </p:bgPr>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p>
        </p:txBody>
      </p:sp>
      <p:sp>
        <p:nvSpPr>
          <p:cNvPr id="10" name="Picture Placeholder 3"/>
          <p:cNvSpPr>
            <a:spLocks noGrp="1"/>
          </p:cNvSpPr>
          <p:nvPr>
            <p:ph type="pic" sz="quarter" idx="13"/>
          </p:nvPr>
        </p:nvSpPr>
        <p:spPr>
          <a:xfrm>
            <a:off x="6166800" y="143999"/>
            <a:ext cx="5878800" cy="6210000"/>
          </a:xfrm>
        </p:spPr>
        <p:txBody>
          <a:bodyPr tIns="1116000" anchor="ctr" anchorCtr="0"/>
          <a:lstStyle>
            <a:lvl1pPr marL="0" indent="0" algn="ctr">
              <a:buNone/>
              <a:defRPr>
                <a:solidFill>
                  <a:schemeClr val="bg1"/>
                </a:solidFill>
              </a:defRPr>
            </a:lvl1pPr>
          </a:lstStyle>
          <a:p>
            <a:r>
              <a:rPr lang="en-US" noProof="0"/>
              <a:t>Click icon to add picture</a:t>
            </a:r>
            <a:endParaRPr lang="en-GB" noProof="0"/>
          </a:p>
        </p:txBody>
      </p:sp>
      <p:sp>
        <p:nvSpPr>
          <p:cNvPr id="2" name="Title 1"/>
          <p:cNvSpPr>
            <a:spLocks noGrp="1"/>
          </p:cNvSpPr>
          <p:nvPr>
            <p:ph type="title"/>
          </p:nvPr>
        </p:nvSpPr>
        <p:spPr>
          <a:xfrm>
            <a:off x="144464" y="143999"/>
            <a:ext cx="5876924" cy="6209999"/>
          </a:xfrm>
          <a:solidFill>
            <a:srgbClr val="E5ECEF"/>
          </a:solidFill>
        </p:spPr>
        <p:txBody>
          <a:bodyPr lIns="453600" tIns="518400" rIns="453600" bIns="4399200" anchor="t" anchorCtr="0"/>
          <a:lstStyle>
            <a:lvl1pPr>
              <a:defRPr sz="2800" cap="none" baseline="0">
                <a:solidFill>
                  <a:schemeClr val="bg1"/>
                </a:solidFill>
              </a:defRPr>
            </a:lvl1pPr>
          </a:lstStyle>
          <a:p>
            <a:r>
              <a:rPr lang="en-US" noProof="0"/>
              <a:t>Click to edit Master title style</a:t>
            </a:r>
            <a:endParaRPr lang="en-GB" noProof="0"/>
          </a:p>
        </p:txBody>
      </p:sp>
      <p:sp>
        <p:nvSpPr>
          <p:cNvPr id="11" name="Content Placeholder 2"/>
          <p:cNvSpPr>
            <a:spLocks noGrp="1"/>
          </p:cNvSpPr>
          <p:nvPr>
            <p:ph sz="quarter" idx="14"/>
          </p:nvPr>
        </p:nvSpPr>
        <p:spPr>
          <a:xfrm>
            <a:off x="596901" y="1746000"/>
            <a:ext cx="4973886" cy="4199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ceholder logo"/>
          <p:cNvSpPr>
            <a:spLocks noGrp="1"/>
          </p:cNvSpPr>
          <p:nvPr>
            <p:ph type="body" sz="quarter" idx="18"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3" name="Date_DateCustomA"/>
          <p:cNvSpPr>
            <a:spLocks noGrp="1"/>
          </p:cNvSpPr>
          <p:nvPr>
            <p:ph type="dt" sz="half" idx="19"/>
          </p:nvPr>
        </p:nvSpPr>
        <p:spPr/>
        <p:txBody>
          <a:bodyPr/>
          <a:lstStyle/>
          <a:p>
            <a:endParaRPr lang="en-GB"/>
          </a:p>
        </p:txBody>
      </p:sp>
      <p:sp>
        <p:nvSpPr>
          <p:cNvPr id="4" name="FLD_PresentationTitle"/>
          <p:cNvSpPr>
            <a:spLocks noGrp="1"/>
          </p:cNvSpPr>
          <p:nvPr>
            <p:ph type="ftr" sz="quarter" idx="20"/>
          </p:nvPr>
        </p:nvSpPr>
        <p:spPr/>
        <p:txBody>
          <a:bodyPr/>
          <a:lstStyle/>
          <a:p>
            <a:endParaRPr lang="en-GB"/>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14442698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reaker  ">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p>
        </p:txBody>
      </p:sp>
      <p:sp>
        <p:nvSpPr>
          <p:cNvPr id="2" name="Title 1"/>
          <p:cNvSpPr>
            <a:spLocks noGrp="1"/>
          </p:cNvSpPr>
          <p:nvPr>
            <p:ph type="title"/>
          </p:nvPr>
        </p:nvSpPr>
        <p:spPr>
          <a:xfrm>
            <a:off x="144463" y="143999"/>
            <a:ext cx="11902075" cy="6209999"/>
          </a:xfrm>
          <a:solidFill>
            <a:schemeClr val="accent4"/>
          </a:solidFill>
        </p:spPr>
        <p:txBody>
          <a:bodyPr lIns="414000" tIns="0" rIns="414000" bIns="0" anchor="ctr" anchorCtr="0"/>
          <a:lstStyle>
            <a:lvl1pPr>
              <a:defRPr sz="4000" cap="all" baseline="0">
                <a:solidFill>
                  <a:schemeClr val="tx1"/>
                </a:solidFill>
              </a:defRPr>
            </a:lvl1pPr>
          </a:lstStyle>
          <a:p>
            <a:r>
              <a:rPr lang="en-US" noProof="0"/>
              <a:t>Click to edit Master title style</a:t>
            </a:r>
            <a:endParaRPr lang="en-GB" noProof="0"/>
          </a:p>
        </p:txBody>
      </p:sp>
      <p:sp>
        <p:nvSpPr>
          <p:cNvPr id="18" name="Placeholder logo"/>
          <p:cNvSpPr>
            <a:spLocks noGrp="1"/>
          </p:cNvSpPr>
          <p:nvPr>
            <p:ph type="body" sz="quarter" idx="18"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3" name="Date_DateCustomA"/>
          <p:cNvSpPr>
            <a:spLocks noGrp="1"/>
          </p:cNvSpPr>
          <p:nvPr>
            <p:ph type="dt" sz="half" idx="19"/>
          </p:nvPr>
        </p:nvSpPr>
        <p:spPr/>
        <p:txBody>
          <a:bodyPr/>
          <a:lstStyle/>
          <a:p>
            <a:endParaRPr lang="en-GB"/>
          </a:p>
        </p:txBody>
      </p:sp>
      <p:sp>
        <p:nvSpPr>
          <p:cNvPr id="4" name="FLD_PresentationTitle"/>
          <p:cNvSpPr>
            <a:spLocks noGrp="1"/>
          </p:cNvSpPr>
          <p:nvPr>
            <p:ph type="ftr" sz="quarter" idx="20"/>
          </p:nvPr>
        </p:nvSpPr>
        <p:spPr/>
        <p:txBody>
          <a:bodyPr/>
          <a:lstStyle>
            <a:lvl1pPr>
              <a:defRPr>
                <a:solidFill>
                  <a:schemeClr val="tx1"/>
                </a:solidFill>
              </a:defRPr>
            </a:lvl1pPr>
          </a:lstStyle>
          <a:p>
            <a:endParaRPr lang="en-GB"/>
          </a:p>
        </p:txBody>
      </p:sp>
      <p:sp>
        <p:nvSpPr>
          <p:cNvPr id="5" name="Slide Number Placeholder 4"/>
          <p:cNvSpPr>
            <a:spLocks noGrp="1"/>
          </p:cNvSpPr>
          <p:nvPr>
            <p:ph type="sldNum" sz="quarter" idx="21"/>
          </p:nvPr>
        </p:nvSpPr>
        <p:spPr/>
        <p:txBody>
          <a:bodyPr/>
          <a:lstStyle>
            <a:lvl1pPr>
              <a:defRPr>
                <a:solidFill>
                  <a:schemeClr val="tx1"/>
                </a:solidFill>
              </a:defRPr>
            </a:lvl1p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12724721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1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7B6E59-74E9-4EBD-9387-10BF4F5141D9}"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34377675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reaker">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p>
        </p:txBody>
      </p:sp>
      <p:sp>
        <p:nvSpPr>
          <p:cNvPr id="2" name="Title 1"/>
          <p:cNvSpPr>
            <a:spLocks noGrp="1"/>
          </p:cNvSpPr>
          <p:nvPr>
            <p:ph type="title"/>
          </p:nvPr>
        </p:nvSpPr>
        <p:spPr>
          <a:xfrm>
            <a:off x="144464" y="143999"/>
            <a:ext cx="5876924" cy="6209999"/>
          </a:xfrm>
          <a:solidFill>
            <a:schemeClr val="accent4"/>
          </a:solidFill>
        </p:spPr>
        <p:txBody>
          <a:bodyPr lIns="414000" tIns="0" rIns="414000" bIns="0" anchor="ctr" anchorCtr="0"/>
          <a:lstStyle>
            <a:lvl1pPr>
              <a:defRPr sz="4000" cap="all" baseline="0">
                <a:solidFill>
                  <a:schemeClr val="tx1"/>
                </a:solidFill>
              </a:defRPr>
            </a:lvl1pPr>
          </a:lstStyle>
          <a:p>
            <a:r>
              <a:rPr lang="en-US" noProof="0"/>
              <a:t>Click to edit Master title style</a:t>
            </a:r>
            <a:endParaRPr lang="en-GB" noProof="0"/>
          </a:p>
        </p:txBody>
      </p:sp>
      <p:sp>
        <p:nvSpPr>
          <p:cNvPr id="7" name="Picture Placeholder 3"/>
          <p:cNvSpPr>
            <a:spLocks noGrp="1"/>
          </p:cNvSpPr>
          <p:nvPr>
            <p:ph type="pic" sz="quarter" idx="13"/>
          </p:nvPr>
        </p:nvSpPr>
        <p:spPr>
          <a:xfrm>
            <a:off x="6166800" y="144000"/>
            <a:ext cx="5878800" cy="6202825"/>
          </a:xfrm>
        </p:spPr>
        <p:txBody>
          <a:bodyPr tIns="1116000" anchor="ctr" anchorCtr="0"/>
          <a:lstStyle>
            <a:lvl1pPr marL="0" indent="0" algn="ctr">
              <a:buNone/>
              <a:defRPr/>
            </a:lvl1pPr>
          </a:lstStyle>
          <a:p>
            <a:r>
              <a:rPr lang="en-US" noProof="0"/>
              <a:t>Click icon to add picture</a:t>
            </a:r>
            <a:endParaRPr lang="en-GB" noProof="0"/>
          </a:p>
        </p:txBody>
      </p:sp>
      <p:sp>
        <p:nvSpPr>
          <p:cNvPr id="18" name="Placeholder logo"/>
          <p:cNvSpPr>
            <a:spLocks noGrp="1"/>
          </p:cNvSpPr>
          <p:nvPr>
            <p:ph type="body" sz="quarter" idx="18"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3" name="Date_DateCustomA"/>
          <p:cNvSpPr>
            <a:spLocks noGrp="1"/>
          </p:cNvSpPr>
          <p:nvPr>
            <p:ph type="dt" sz="half" idx="19"/>
          </p:nvPr>
        </p:nvSpPr>
        <p:spPr/>
        <p:txBody>
          <a:bodyPr/>
          <a:lstStyle/>
          <a:p>
            <a:endParaRPr lang="en-GB"/>
          </a:p>
        </p:txBody>
      </p:sp>
      <p:sp>
        <p:nvSpPr>
          <p:cNvPr id="4" name="FLD_PresentationTitle"/>
          <p:cNvSpPr>
            <a:spLocks noGrp="1"/>
          </p:cNvSpPr>
          <p:nvPr>
            <p:ph type="ftr" sz="quarter" idx="20"/>
          </p:nvPr>
        </p:nvSpPr>
        <p:spPr/>
        <p:txBody>
          <a:bodyPr/>
          <a:lstStyle/>
          <a:p>
            <a:endParaRPr lang="en-GB"/>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889284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reaker ">
    <p:bg>
      <p:bgRef idx="1001">
        <a:schemeClr val="bg1"/>
      </p:bgRef>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a:p>
        </p:txBody>
      </p:sp>
      <p:sp>
        <p:nvSpPr>
          <p:cNvPr id="2" name="Title 1"/>
          <p:cNvSpPr>
            <a:spLocks noGrp="1"/>
          </p:cNvSpPr>
          <p:nvPr>
            <p:ph type="title"/>
          </p:nvPr>
        </p:nvSpPr>
        <p:spPr>
          <a:xfrm>
            <a:off x="6165389" y="143999"/>
            <a:ext cx="5882149" cy="6209999"/>
          </a:xfrm>
          <a:solidFill>
            <a:schemeClr val="accent4"/>
          </a:solidFill>
        </p:spPr>
        <p:txBody>
          <a:bodyPr lIns="414000" tIns="504000" rIns="414000" bIns="504000" anchor="ctr" anchorCtr="0"/>
          <a:lstStyle>
            <a:lvl1pPr>
              <a:defRPr sz="4000" cap="all" baseline="0">
                <a:solidFill>
                  <a:schemeClr val="tx1"/>
                </a:solidFill>
              </a:defRPr>
            </a:lvl1pPr>
          </a:lstStyle>
          <a:p>
            <a:r>
              <a:rPr lang="en-US" noProof="0"/>
              <a:t>Click to edit Master title style</a:t>
            </a:r>
            <a:endParaRPr lang="en-GB" noProof="0"/>
          </a:p>
        </p:txBody>
      </p:sp>
      <p:sp>
        <p:nvSpPr>
          <p:cNvPr id="7" name="Picture Placeholder 3"/>
          <p:cNvSpPr>
            <a:spLocks noGrp="1"/>
          </p:cNvSpPr>
          <p:nvPr>
            <p:ph type="pic" sz="quarter" idx="13"/>
          </p:nvPr>
        </p:nvSpPr>
        <p:spPr>
          <a:xfrm>
            <a:off x="144001" y="144000"/>
            <a:ext cx="5877387" cy="6202825"/>
          </a:xfrm>
        </p:spPr>
        <p:txBody>
          <a:bodyPr tIns="1116000" anchor="ctr" anchorCtr="0"/>
          <a:lstStyle>
            <a:lvl1pPr marL="0" indent="0" algn="ctr">
              <a:buNone/>
              <a:defRPr>
                <a:solidFill>
                  <a:schemeClr val="bg1"/>
                </a:solidFill>
              </a:defRPr>
            </a:lvl1pPr>
          </a:lstStyle>
          <a:p>
            <a:r>
              <a:rPr lang="en-US" noProof="0"/>
              <a:t>Click icon to add picture</a:t>
            </a:r>
            <a:endParaRPr lang="en-GB" noProof="0"/>
          </a:p>
        </p:txBody>
      </p:sp>
      <p:sp>
        <p:nvSpPr>
          <p:cNvPr id="18" name="Placeholder logo"/>
          <p:cNvSpPr>
            <a:spLocks noGrp="1"/>
          </p:cNvSpPr>
          <p:nvPr>
            <p:ph type="body" sz="quarter" idx="18"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4" name="Date_DateCustomA"/>
          <p:cNvSpPr>
            <a:spLocks noGrp="1"/>
          </p:cNvSpPr>
          <p:nvPr>
            <p:ph type="dt" sz="half" idx="19"/>
          </p:nvPr>
        </p:nvSpPr>
        <p:spPr/>
        <p:txBody>
          <a:bodyPr/>
          <a:lstStyle/>
          <a:p>
            <a:endParaRPr lang="en-GB"/>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33937582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8" name="Background colour"/>
          <p:cNvSpPr txBox="1">
            <a:spLocks/>
          </p:cNvSpPr>
          <p:nvPr userDrawn="1"/>
        </p:nvSpPr>
        <p:spPr>
          <a:xfrm>
            <a:off x="144527" y="144000"/>
            <a:ext cx="11902017" cy="6208183"/>
          </a:xfrm>
          <a:prstGeom prst="rect">
            <a:avLst/>
          </a:prstGeom>
          <a:solidFill>
            <a:schemeClr val="accent4"/>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a:p>
        </p:txBody>
      </p:sp>
      <p:sp>
        <p:nvSpPr>
          <p:cNvPr id="2" name="Title 1"/>
          <p:cNvSpPr>
            <a:spLocks noGrp="1"/>
          </p:cNvSpPr>
          <p:nvPr>
            <p:ph type="title"/>
          </p:nvPr>
        </p:nvSpPr>
        <p:spPr>
          <a:xfrm>
            <a:off x="581904" y="689816"/>
            <a:ext cx="9155822" cy="504570"/>
          </a:xfrm>
        </p:spPr>
        <p:txBody>
          <a:bodyPr/>
          <a:lstStyle>
            <a:lvl1pPr algn="l">
              <a:defRPr cap="all" baseline="0">
                <a:solidFill>
                  <a:schemeClr val="bg1"/>
                </a:solidFill>
              </a:defRPr>
            </a:lvl1pPr>
          </a:lstStyle>
          <a:p>
            <a:r>
              <a:rPr lang="en-US" noProof="0"/>
              <a:t>Click to edit Master title style</a:t>
            </a:r>
            <a:endParaRPr lang="en-GB" noProof="0"/>
          </a:p>
        </p:txBody>
      </p:sp>
      <p:sp>
        <p:nvSpPr>
          <p:cNvPr id="4" name="Date_DateCustomA"/>
          <p:cNvSpPr>
            <a:spLocks noGrp="1"/>
          </p:cNvSpPr>
          <p:nvPr>
            <p:ph type="dt" sz="half" idx="10"/>
          </p:nvPr>
        </p:nvSpPr>
        <p:spPr/>
        <p:txBody>
          <a:bodyPr/>
          <a:lstStyle/>
          <a:p>
            <a:endParaRPr lang="en-GB"/>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a:t>|</a:t>
            </a:r>
            <a:fld id="{161BE2EA-AEDB-4948-88E1-594E5C4BF481}" type="slidenum">
              <a:rPr lang="en-GB" smtClean="0"/>
              <a:pPr/>
              <a:t>‹N°›</a:t>
            </a:fld>
            <a:endParaRPr lang="en-GB"/>
          </a:p>
        </p:txBody>
      </p:sp>
      <p:sp>
        <p:nvSpPr>
          <p:cNvPr id="12" name="Subtitle 2"/>
          <p:cNvSpPr>
            <a:spLocks noGrp="1"/>
          </p:cNvSpPr>
          <p:nvPr>
            <p:ph type="subTitle" idx="1"/>
          </p:nvPr>
        </p:nvSpPr>
        <p:spPr>
          <a:xfrm>
            <a:off x="590098" y="1194386"/>
            <a:ext cx="9147628" cy="482014"/>
          </a:xfrm>
        </p:spPr>
        <p:txBody>
          <a:bodyPr wrap="square" lIns="0" tIns="0" rIns="0" bIns="0">
            <a:noAutofit/>
          </a:bodyPr>
          <a:lstStyle>
            <a:lvl1pPr marL="0" indent="0" algn="l">
              <a:buNone/>
              <a:defRPr sz="1800" cap="all" spc="53" baseline="0">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en-GB" noProof="0"/>
          </a:p>
        </p:txBody>
      </p:sp>
      <p:pic>
        <p:nvPicPr>
          <p:cNvPr id="9"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811671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fographic with pictur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r>
              <a:rPr lang="en-US"/>
              <a:t>Click icon to add picture</a:t>
            </a:r>
            <a:endParaRPr lang="en-GB"/>
          </a:p>
        </p:txBody>
      </p:sp>
      <p:sp>
        <p:nvSpPr>
          <p:cNvPr id="13" name="Placeholder logo"/>
          <p:cNvSpPr>
            <a:spLocks noGrp="1"/>
          </p:cNvSpPr>
          <p:nvPr>
            <p:ph type="body" sz="quarter" idx="14"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2" name="Title 1"/>
          <p:cNvSpPr>
            <a:spLocks noGrp="1"/>
          </p:cNvSpPr>
          <p:nvPr>
            <p:ph type="title"/>
          </p:nvPr>
        </p:nvSpPr>
        <p:spPr>
          <a:xfrm>
            <a:off x="591358" y="689815"/>
            <a:ext cx="9146368" cy="767509"/>
          </a:xfrm>
        </p:spPr>
        <p:txBody>
          <a:bodyPr/>
          <a:lstStyle>
            <a:lvl1pPr algn="l">
              <a:defRPr cap="all" baseline="0">
                <a:solidFill>
                  <a:schemeClr val="bg1"/>
                </a:solidFill>
              </a:defRPr>
            </a:lvl1pPr>
          </a:lstStyle>
          <a:p>
            <a:r>
              <a:rPr lang="en-US" noProof="0"/>
              <a:t>Click to edit Master title style</a:t>
            </a:r>
            <a:endParaRPr lang="en-GB" noProof="0"/>
          </a:p>
        </p:txBody>
      </p:sp>
      <p:sp>
        <p:nvSpPr>
          <p:cNvPr id="4" name="Date_DateCustomA"/>
          <p:cNvSpPr>
            <a:spLocks noGrp="1"/>
          </p:cNvSpPr>
          <p:nvPr>
            <p:ph type="dt" sz="half" idx="15"/>
          </p:nvPr>
        </p:nvSpPr>
        <p:spPr/>
        <p:txBody>
          <a:bodyPr/>
          <a:lstStyle/>
          <a:p>
            <a:endParaRPr lang="en-GB"/>
          </a:p>
        </p:txBody>
      </p:sp>
      <p:sp>
        <p:nvSpPr>
          <p:cNvPr id="5" name="FLD_PresentationTitle"/>
          <p:cNvSpPr>
            <a:spLocks noGrp="1"/>
          </p:cNvSpPr>
          <p:nvPr>
            <p:ph type="ftr" sz="quarter" idx="16"/>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3134430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r>
              <a:rPr lang="en-US"/>
              <a:t>Click icon to add picture</a:t>
            </a:r>
            <a:endParaRPr lang="en-GB"/>
          </a:p>
        </p:txBody>
      </p:sp>
      <p:sp>
        <p:nvSpPr>
          <p:cNvPr id="13" name="Placeholder logo"/>
          <p:cNvSpPr>
            <a:spLocks noGrp="1"/>
          </p:cNvSpPr>
          <p:nvPr>
            <p:ph type="body" sz="quarter" idx="14"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11" name="Title 1"/>
          <p:cNvSpPr>
            <a:spLocks noGrp="1"/>
          </p:cNvSpPr>
          <p:nvPr>
            <p:ph type="ctrTitle"/>
          </p:nvPr>
        </p:nvSpPr>
        <p:spPr>
          <a:xfrm>
            <a:off x="597599" y="1000800"/>
            <a:ext cx="3566413" cy="2452907"/>
          </a:xfrm>
          <a:solidFill>
            <a:schemeClr val="bg1">
              <a:alpha val="60000"/>
            </a:schemeClr>
          </a:solidFill>
        </p:spPr>
        <p:txBody>
          <a:bodyPr wrap="square" lIns="237600" tIns="396000" rIns="237600" bIns="180000" anchor="t" anchorCtr="0">
            <a:spAutoFit/>
          </a:bodyPr>
          <a:lstStyle>
            <a:lvl1pPr>
              <a:defRPr sz="3200" b="1" cap="all" baseline="0">
                <a:solidFill>
                  <a:schemeClr val="tx1"/>
                </a:solidFill>
                <a:latin typeface="+mj-lt"/>
              </a:defRPr>
            </a:lvl1pPr>
          </a:lstStyle>
          <a:p>
            <a:r>
              <a:rPr lang="en-US" noProof="0"/>
              <a:t>Click to edit Master title style</a:t>
            </a:r>
            <a:endParaRPr lang="en-GB" noProof="0"/>
          </a:p>
        </p:txBody>
      </p:sp>
      <p:sp>
        <p:nvSpPr>
          <p:cNvPr id="14" name="Subtitle 2"/>
          <p:cNvSpPr>
            <a:spLocks noGrp="1"/>
          </p:cNvSpPr>
          <p:nvPr>
            <p:ph type="subTitle" idx="1"/>
          </p:nvPr>
        </p:nvSpPr>
        <p:spPr>
          <a:xfrm>
            <a:off x="834715" y="1245600"/>
            <a:ext cx="3034800" cy="72000"/>
          </a:xfrm>
          <a:solidFill>
            <a:schemeClr val="accent1"/>
          </a:solidFill>
        </p:spPr>
        <p:txBody>
          <a:bodyPr wrap="square" lIns="633600" tIns="961200" rIns="1944000" bIns="0">
            <a:noAutofit/>
          </a:bodyPr>
          <a:lstStyle>
            <a:lvl1pPr marL="0" indent="0" algn="l">
              <a:buNone/>
              <a:defRPr sz="1400"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en-GB" noProof="0"/>
          </a:p>
        </p:txBody>
      </p:sp>
      <p:sp>
        <p:nvSpPr>
          <p:cNvPr id="2" name="Date_DateCustomA"/>
          <p:cNvSpPr>
            <a:spLocks noGrp="1"/>
          </p:cNvSpPr>
          <p:nvPr>
            <p:ph type="dt" sz="half" idx="15"/>
          </p:nvPr>
        </p:nvSpPr>
        <p:spPr/>
        <p:txBody>
          <a:bodyPr/>
          <a:lstStyle/>
          <a:p>
            <a:endParaRPr lang="en-GB"/>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452225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393" y="423334"/>
            <a:ext cx="9185146" cy="826125"/>
          </a:xfrm>
        </p:spPr>
        <p:txBody>
          <a:bodyPr/>
          <a:lstStyle/>
          <a:p>
            <a:r>
              <a:rPr lang="en-US" noProof="0"/>
              <a:t>Click to edit Master title style</a:t>
            </a:r>
            <a:endParaRPr lang="en-GB" noProof="0"/>
          </a:p>
        </p:txBody>
      </p:sp>
      <p:sp>
        <p:nvSpPr>
          <p:cNvPr id="4" name="Date_DateCustomA"/>
          <p:cNvSpPr>
            <a:spLocks noGrp="1"/>
          </p:cNvSpPr>
          <p:nvPr>
            <p:ph type="dt" sz="half" idx="10"/>
          </p:nvPr>
        </p:nvSpPr>
        <p:spPr/>
        <p:txBody>
          <a:bodyPr/>
          <a:lstStyle/>
          <a:p>
            <a:endParaRPr lang="en-GB"/>
          </a:p>
        </p:txBody>
      </p:sp>
      <p:sp>
        <p:nvSpPr>
          <p:cNvPr id="5" name="FLD_PresentationTitle"/>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‹N°›</a:t>
            </a:fld>
            <a:endParaRPr lang="en-GB"/>
          </a:p>
        </p:txBody>
      </p:sp>
      <p:cxnSp>
        <p:nvCxnSpPr>
          <p:cNvPr id="8" name="Straight Connector 7"/>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443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4" name="Date_DateCustomA"/>
          <p:cNvSpPr>
            <a:spLocks noGrp="1"/>
          </p:cNvSpPr>
          <p:nvPr>
            <p:ph type="dt" sz="half" idx="10"/>
          </p:nvPr>
        </p:nvSpPr>
        <p:spPr/>
        <p:txBody>
          <a:bodyPr/>
          <a:lstStyle/>
          <a:p>
            <a:endParaRPr lang="en-GB"/>
          </a:p>
        </p:txBody>
      </p:sp>
      <p:sp>
        <p:nvSpPr>
          <p:cNvPr id="5" name="FLD_PresentationTitle"/>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1167307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on light blue">
    <p:spTree>
      <p:nvGrpSpPr>
        <p:cNvPr id="1" name=""/>
        <p:cNvGrpSpPr/>
        <p:nvPr/>
      </p:nvGrpSpPr>
      <p:grpSpPr>
        <a:xfrm>
          <a:off x="0" y="0"/>
          <a:ext cx="0" cy="0"/>
          <a:chOff x="0" y="0"/>
          <a:chExt cx="0" cy="0"/>
        </a:xfrm>
      </p:grpSpPr>
      <p:sp>
        <p:nvSpPr>
          <p:cNvPr id="8" name="Background colour"/>
          <p:cNvSpPr txBox="1">
            <a:spLocks/>
          </p:cNvSpPr>
          <p:nvPr userDrawn="1"/>
        </p:nvSpPr>
        <p:spPr>
          <a:xfrm>
            <a:off x="143934" y="144000"/>
            <a:ext cx="11902017" cy="6208183"/>
          </a:xfrm>
          <a:prstGeom prst="rect">
            <a:avLst/>
          </a:prstGeom>
          <a:solidFill>
            <a:schemeClr val="accent1"/>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a:p>
        </p:txBody>
      </p:sp>
      <p:sp>
        <p:nvSpPr>
          <p:cNvPr id="4" name="Date_DateCustomA"/>
          <p:cNvSpPr>
            <a:spLocks noGrp="1"/>
          </p:cNvSpPr>
          <p:nvPr>
            <p:ph type="dt" sz="half" idx="10"/>
          </p:nvPr>
        </p:nvSpPr>
        <p:spPr/>
        <p:txBody>
          <a:bodyPr/>
          <a:lstStyle/>
          <a:p>
            <a:endParaRPr lang="en-GB"/>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a:t>|</a:t>
            </a:r>
            <a:fld id="{161BE2EA-AEDB-4948-88E1-594E5C4BF481}" type="slidenum">
              <a:rPr lang="en-GB" smtClean="0"/>
              <a:pPr/>
              <a:t>‹N°›</a:t>
            </a:fld>
            <a:endParaRPr lang="en-GB"/>
          </a:p>
        </p:txBody>
      </p:sp>
      <p:sp>
        <p:nvSpPr>
          <p:cNvPr id="9" name="Title 1"/>
          <p:cNvSpPr>
            <a:spLocks noGrp="1"/>
          </p:cNvSpPr>
          <p:nvPr>
            <p:ph type="title"/>
          </p:nvPr>
        </p:nvSpPr>
        <p:spPr>
          <a:xfrm>
            <a:off x="576393" y="423334"/>
            <a:ext cx="9185146" cy="826125"/>
          </a:xfrm>
        </p:spPr>
        <p:txBody>
          <a:bodyPr/>
          <a:lstStyle>
            <a:lvl1pPr>
              <a:defRPr>
                <a:solidFill>
                  <a:schemeClr val="bg1"/>
                </a:solidFill>
              </a:defRPr>
            </a:lvl1pPr>
          </a:lstStyle>
          <a:p>
            <a:r>
              <a:rPr lang="en-US" noProof="0"/>
              <a:t>Click to edit Master title style</a:t>
            </a:r>
            <a:endParaRPr lang="en-GB" noProof="0"/>
          </a:p>
        </p:txBody>
      </p:sp>
      <p:pic>
        <p:nvPicPr>
          <p:cNvPr id="1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10758906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on grey">
    <p:spTree>
      <p:nvGrpSpPr>
        <p:cNvPr id="1" name=""/>
        <p:cNvGrpSpPr/>
        <p:nvPr/>
      </p:nvGrpSpPr>
      <p:grpSpPr>
        <a:xfrm>
          <a:off x="0" y="0"/>
          <a:ext cx="0" cy="0"/>
          <a:chOff x="0" y="0"/>
          <a:chExt cx="0" cy="0"/>
        </a:xfrm>
      </p:grpSpPr>
      <p:sp>
        <p:nvSpPr>
          <p:cNvPr id="8" name="Background colour"/>
          <p:cNvSpPr txBox="1">
            <a:spLocks/>
          </p:cNvSpPr>
          <p:nvPr userDrawn="1"/>
        </p:nvSpPr>
        <p:spPr>
          <a:xfrm>
            <a:off x="143934" y="144000"/>
            <a:ext cx="11902017" cy="6208183"/>
          </a:xfrm>
          <a:prstGeom prst="rect">
            <a:avLst/>
          </a:prstGeom>
          <a:solidFill>
            <a:srgbClr val="E5ECEF"/>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a:p>
        </p:txBody>
      </p:sp>
      <p:sp>
        <p:nvSpPr>
          <p:cNvPr id="4" name="Date_DateCustomA"/>
          <p:cNvSpPr>
            <a:spLocks noGrp="1"/>
          </p:cNvSpPr>
          <p:nvPr>
            <p:ph type="dt" sz="half" idx="10"/>
          </p:nvPr>
        </p:nvSpPr>
        <p:spPr/>
        <p:txBody>
          <a:bodyPr/>
          <a:lstStyle/>
          <a:p>
            <a:endParaRPr lang="en-GB"/>
          </a:p>
        </p:txBody>
      </p:sp>
      <p:sp>
        <p:nvSpPr>
          <p:cNvPr id="5" name="FLD_PresentationTitle"/>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b="0"/>
              <a:t>|</a:t>
            </a:r>
            <a:fld id="{161BE2EA-AEDB-4948-88E1-594E5C4BF481}" type="slidenum">
              <a:rPr lang="en-GB" smtClean="0"/>
              <a:pPr/>
              <a:t>‹N°›</a:t>
            </a:fld>
            <a:endParaRPr lang="en-GB"/>
          </a:p>
        </p:txBody>
      </p:sp>
      <p:sp>
        <p:nvSpPr>
          <p:cNvPr id="12" name="Title 1"/>
          <p:cNvSpPr>
            <a:spLocks noGrp="1"/>
          </p:cNvSpPr>
          <p:nvPr>
            <p:ph type="title"/>
          </p:nvPr>
        </p:nvSpPr>
        <p:spPr>
          <a:xfrm>
            <a:off x="576393" y="423334"/>
            <a:ext cx="9185146" cy="826125"/>
          </a:xfrm>
        </p:spPr>
        <p:txBody>
          <a:bodyPr/>
          <a:lstStyle>
            <a:lvl1pPr>
              <a:defRPr>
                <a:solidFill>
                  <a:schemeClr val="tx1"/>
                </a:solidFill>
              </a:defRPr>
            </a:lvl1pPr>
          </a:lstStyle>
          <a:p>
            <a:r>
              <a:rPr lang="en-US" noProof="0"/>
              <a:t>Click to edit Master title style</a:t>
            </a:r>
            <a:endParaRPr lang="en-GB" noProof="0"/>
          </a:p>
        </p:txBody>
      </p:sp>
      <p:pic>
        <p:nvPicPr>
          <p:cNvPr id="9"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3961744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on dark blue">
    <p:spTree>
      <p:nvGrpSpPr>
        <p:cNvPr id="1" name=""/>
        <p:cNvGrpSpPr/>
        <p:nvPr/>
      </p:nvGrpSpPr>
      <p:grpSpPr>
        <a:xfrm>
          <a:off x="0" y="0"/>
          <a:ext cx="0" cy="0"/>
          <a:chOff x="0" y="0"/>
          <a:chExt cx="0" cy="0"/>
        </a:xfrm>
      </p:grpSpPr>
      <p:sp>
        <p:nvSpPr>
          <p:cNvPr id="7" name="Rectangle 6"/>
          <p:cNvSpPr/>
          <p:nvPr userDrawn="1"/>
        </p:nvSpPr>
        <p:spPr>
          <a:xfrm>
            <a:off x="143933" y="146051"/>
            <a:ext cx="11902017" cy="6208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a:p>
        </p:txBody>
      </p:sp>
      <p:sp>
        <p:nvSpPr>
          <p:cNvPr id="2" name="Title 1"/>
          <p:cNvSpPr>
            <a:spLocks noGrp="1"/>
          </p:cNvSpPr>
          <p:nvPr>
            <p:ph type="title"/>
          </p:nvPr>
        </p:nvSpPr>
        <p:spPr>
          <a:xfrm>
            <a:off x="576393" y="423334"/>
            <a:ext cx="8269157" cy="826125"/>
          </a:xfrm>
        </p:spPr>
        <p:txBody>
          <a:bodyPr/>
          <a:lstStyle>
            <a:lvl1pPr>
              <a:defRPr>
                <a:solidFill>
                  <a:schemeClr val="bg1"/>
                </a:solidFill>
              </a:defRPr>
            </a:lvl1pPr>
          </a:lstStyle>
          <a:p>
            <a:r>
              <a:rPr lang="en-US" noProof="0"/>
              <a:t>Click to edit Master title style</a:t>
            </a:r>
            <a:endParaRPr lang="en-GB" noProof="0"/>
          </a:p>
        </p:txBody>
      </p:sp>
      <p:sp>
        <p:nvSpPr>
          <p:cNvPr id="4" name="Date_DateCustomA"/>
          <p:cNvSpPr>
            <a:spLocks noGrp="1"/>
          </p:cNvSpPr>
          <p:nvPr>
            <p:ph type="dt" sz="half" idx="10"/>
          </p:nvPr>
        </p:nvSpPr>
        <p:spPr/>
        <p:txBody>
          <a:bodyPr/>
          <a:lstStyle/>
          <a:p>
            <a:endParaRPr lang="en-GB"/>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a:t>|</a:t>
            </a:r>
            <a:fld id="{161BE2EA-AEDB-4948-88E1-594E5C4BF481}" type="slidenum">
              <a:rPr lang="en-GB" smtClean="0"/>
              <a:pPr/>
              <a:t>‹N°›</a:t>
            </a:fld>
            <a:endParaRPr lang="en-GB"/>
          </a:p>
        </p:txBody>
      </p:sp>
      <p:pic>
        <p:nvPicPr>
          <p:cNvPr id="9"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0" y="6094632"/>
            <a:ext cx="1620000" cy="762967"/>
          </a:xfrm>
          <a:prstGeom prst="rect">
            <a:avLst/>
          </a:prstGeom>
        </p:spPr>
      </p:pic>
    </p:spTree>
    <p:extLst>
      <p:ext uri="{BB962C8B-B14F-4D97-AF65-F5344CB8AC3E}">
        <p14:creationId xmlns:p14="http://schemas.microsoft.com/office/powerpoint/2010/main" val="148881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B6E59-74E9-4EBD-9387-10BF4F5141D9}"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3791801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en-GB"/>
          </a:p>
        </p:txBody>
      </p:sp>
      <p:sp>
        <p:nvSpPr>
          <p:cNvPr id="3" name="FLD_PresentationTitle"/>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41323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r>
              <a:rPr lang="en-US"/>
              <a:t>Click icon to add picture</a:t>
            </a:r>
            <a:endParaRPr lang="en-GB"/>
          </a:p>
        </p:txBody>
      </p:sp>
      <p:sp>
        <p:nvSpPr>
          <p:cNvPr id="13" name="Placeholder logo"/>
          <p:cNvSpPr>
            <a:spLocks noGrp="1"/>
          </p:cNvSpPr>
          <p:nvPr>
            <p:ph type="body" sz="quarter" idx="14" hasCustomPrompt="1"/>
          </p:nvPr>
        </p:nvSpPr>
        <p:spPr>
          <a:xfrm>
            <a:off x="10572000" y="6094632"/>
            <a:ext cx="1620000" cy="763200"/>
          </a:xfrm>
          <a:blipFill>
            <a:blip r:embed="rId2"/>
            <a:stretch>
              <a:fillRect/>
            </a:stretch>
          </a:blipFill>
        </p:spPr>
        <p:txBody>
          <a:bodyPr/>
          <a:lstStyle>
            <a:lvl1pPr marL="0" indent="0">
              <a:buFontTx/>
              <a:buNone/>
              <a:defRPr sz="100"/>
            </a:lvl1pPr>
          </a:lstStyle>
          <a:p>
            <a:pPr lvl="0"/>
            <a:r>
              <a:rPr lang="en-GB"/>
              <a:t>.</a:t>
            </a:r>
          </a:p>
        </p:txBody>
      </p:sp>
      <p:sp>
        <p:nvSpPr>
          <p:cNvPr id="11" name="Title 1"/>
          <p:cNvSpPr>
            <a:spLocks noGrp="1"/>
          </p:cNvSpPr>
          <p:nvPr>
            <p:ph type="ctrTitle"/>
          </p:nvPr>
        </p:nvSpPr>
        <p:spPr>
          <a:xfrm>
            <a:off x="144463" y="1457325"/>
            <a:ext cx="11903075" cy="379316"/>
          </a:xfrm>
          <a:solidFill>
            <a:schemeClr val="accent1"/>
          </a:solidFill>
        </p:spPr>
        <p:txBody>
          <a:bodyPr wrap="square" lIns="612000" tIns="72000" rIns="612000" bIns="72000" anchor="ctr" anchorCtr="0">
            <a:spAutoFit/>
          </a:bodyPr>
          <a:lstStyle>
            <a:lvl1pPr>
              <a:defRPr sz="1600" b="0" cap="none" baseline="0">
                <a:solidFill>
                  <a:schemeClr val="bg1"/>
                </a:solidFill>
                <a:latin typeface="+mj-lt"/>
              </a:defRPr>
            </a:lvl1pPr>
          </a:lstStyle>
          <a:p>
            <a:r>
              <a:rPr lang="en-US" noProof="0"/>
              <a:t>Click to edit Master title style</a:t>
            </a:r>
            <a:endParaRPr lang="en-GB" noProof="0"/>
          </a:p>
        </p:txBody>
      </p:sp>
      <p:sp>
        <p:nvSpPr>
          <p:cNvPr id="2" name="Date_DateCustomA"/>
          <p:cNvSpPr>
            <a:spLocks noGrp="1"/>
          </p:cNvSpPr>
          <p:nvPr>
            <p:ph type="dt" sz="half" idx="15"/>
          </p:nvPr>
        </p:nvSpPr>
        <p:spPr/>
        <p:txBody>
          <a:bodyPr/>
          <a:lstStyle/>
          <a:p>
            <a:endParaRPr lang="en-GB"/>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‹N°›</a:t>
            </a:fld>
            <a:endParaRPr lang="en-GB"/>
          </a:p>
        </p:txBody>
      </p:sp>
    </p:spTree>
    <p:extLst>
      <p:ext uri="{BB962C8B-B14F-4D97-AF65-F5344CB8AC3E}">
        <p14:creationId xmlns:p14="http://schemas.microsoft.com/office/powerpoint/2010/main" val="2470369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6">
            <a:extLst>
              <a:ext uri="{FF2B5EF4-FFF2-40B4-BE49-F238E27FC236}">
                <a16:creationId xmlns:a16="http://schemas.microsoft.com/office/drawing/2014/main" id="{0E2A1A54-4F8C-494C-A9A3-AF155214EB54}"/>
              </a:ext>
            </a:extLst>
          </p:cNvPr>
          <p:cNvSpPr>
            <a:spLocks noGrp="1" noChangeArrowheads="1"/>
          </p:cNvSpPr>
          <p:nvPr>
            <p:ph type="dt" sz="half" idx="10"/>
          </p:nvPr>
        </p:nvSpPr>
        <p:spPr>
          <a:ln/>
        </p:spPr>
        <p:txBody>
          <a:bodyPr/>
          <a:lstStyle>
            <a:lvl1pPr>
              <a:defRPr/>
            </a:lvl1pPr>
          </a:lstStyle>
          <a:p>
            <a:pPr>
              <a:defRPr/>
            </a:pPr>
            <a:fld id="{06F0AD46-BF64-4DC7-A6B8-2A5B4085EE24}" type="datetime1">
              <a:rPr lang="en-GB" altLang="en-US"/>
              <a:pPr>
                <a:defRPr/>
              </a:pPr>
              <a:t>20/06/2023</a:t>
            </a:fld>
            <a:endParaRPr lang="en-GB" altLang="en-US"/>
          </a:p>
        </p:txBody>
      </p:sp>
      <p:sp>
        <p:nvSpPr>
          <p:cNvPr id="5" name="Rectangle 8">
            <a:extLst>
              <a:ext uri="{FF2B5EF4-FFF2-40B4-BE49-F238E27FC236}">
                <a16:creationId xmlns:a16="http://schemas.microsoft.com/office/drawing/2014/main" id="{8B6C344E-5440-4C12-8C48-E7701FF039FC}"/>
              </a:ext>
            </a:extLst>
          </p:cNvPr>
          <p:cNvSpPr>
            <a:spLocks noGrp="1" noChangeArrowheads="1"/>
          </p:cNvSpPr>
          <p:nvPr>
            <p:ph type="sldNum" sz="quarter" idx="11"/>
          </p:nvPr>
        </p:nvSpPr>
        <p:spPr>
          <a:ln/>
        </p:spPr>
        <p:txBody>
          <a:bodyPr/>
          <a:lstStyle>
            <a:lvl1pPr>
              <a:defRPr/>
            </a:lvl1pPr>
          </a:lstStyle>
          <a:p>
            <a:pPr>
              <a:defRPr/>
            </a:pPr>
            <a:r>
              <a:rPr lang="en-GB" altLang="en-US"/>
              <a:t>Slide no. </a:t>
            </a:r>
            <a:fld id="{C657A703-DC07-4A0A-B36E-84C716010866}" type="slidenum">
              <a:rPr lang="en-GB" altLang="en-US" smtClean="0"/>
              <a:pPr>
                <a:defRPr/>
              </a:pPr>
              <a:t>‹N°›</a:t>
            </a:fld>
            <a:endParaRPr lang="en-GB" altLang="en-US"/>
          </a:p>
        </p:txBody>
      </p:sp>
      <p:sp>
        <p:nvSpPr>
          <p:cNvPr id="6" name="Rectangle 10">
            <a:extLst>
              <a:ext uri="{FF2B5EF4-FFF2-40B4-BE49-F238E27FC236}">
                <a16:creationId xmlns:a16="http://schemas.microsoft.com/office/drawing/2014/main" id="{1567FB0D-4654-4FF7-B416-D76AD97C2148}"/>
              </a:ext>
            </a:extLst>
          </p:cNvPr>
          <p:cNvSpPr>
            <a:spLocks noGrp="1" noChangeArrowheads="1"/>
          </p:cNvSpPr>
          <p:nvPr>
            <p:ph type="ftr" sz="quarter" idx="12"/>
          </p:nvPr>
        </p:nvSpPr>
        <p:spPr>
          <a:ln/>
        </p:spPr>
        <p:txBody>
          <a:bodyPr/>
          <a:lstStyle>
            <a:lvl1pPr>
              <a:defRPr/>
            </a:lvl1pPr>
          </a:lstStyle>
          <a:p>
            <a:r>
              <a:rPr lang="en-GB" altLang="en-US"/>
              <a:t>Maersk Digital</a:t>
            </a:r>
          </a:p>
        </p:txBody>
      </p:sp>
    </p:spTree>
    <p:extLst>
      <p:ext uri="{BB962C8B-B14F-4D97-AF65-F5344CB8AC3E}">
        <p14:creationId xmlns:p14="http://schemas.microsoft.com/office/powerpoint/2010/main" val="1175387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reak title and subtitle (blu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43256" y="139701"/>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pic>
        <p:nvPicPr>
          <p:cNvPr id="6"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
        <p:nvSpPr>
          <p:cNvPr id="3" name="FLD_PresentationTitle"/>
          <p:cNvSpPr>
            <a:spLocks noGrp="1"/>
          </p:cNvSpPr>
          <p:nvPr>
            <p:ph type="ctrTitle"/>
          </p:nvPr>
        </p:nvSpPr>
        <p:spPr>
          <a:xfrm>
            <a:off x="752486" y="4690685"/>
            <a:ext cx="6047999" cy="1376739"/>
          </a:xfrm>
        </p:spPr>
        <p:txBody>
          <a:bodyPr lIns="0" tIns="0" rIns="0" bIns="0" anchor="t" anchorCtr="0"/>
          <a:lstStyle>
            <a:lvl1pPr>
              <a:lnSpc>
                <a:spcPct val="70000"/>
              </a:lnSpc>
              <a:defRPr sz="3800" cap="all" baseline="0">
                <a:solidFill>
                  <a:schemeClr val="bg1"/>
                </a:solidFill>
                <a:latin typeface="+mj-lt"/>
              </a:defRPr>
            </a:lvl1pPr>
          </a:lstStyle>
          <a:p>
            <a:r>
              <a:rPr lang="en-GB"/>
              <a:t>Template</a:t>
            </a:r>
          </a:p>
        </p:txBody>
      </p:sp>
      <p:sp>
        <p:nvSpPr>
          <p:cNvPr id="4" name="FLD_PresentationSubtitle"/>
          <p:cNvSpPr>
            <a:spLocks noGrp="1"/>
          </p:cNvSpPr>
          <p:nvPr>
            <p:ph type="subTitle" idx="1"/>
          </p:nvPr>
        </p:nvSpPr>
        <p:spPr>
          <a:xfrm>
            <a:off x="752486" y="4244440"/>
            <a:ext cx="6048000" cy="246221"/>
          </a:xfrm>
        </p:spPr>
        <p:txBody>
          <a:bodyPr wrap="square" lIns="0" tIns="0" rIns="0" bIns="0" anchor="b" anchorCtr="0">
            <a:noAutofit/>
          </a:bodyPr>
          <a:lstStyle>
            <a:lvl1pPr marL="0" indent="0" algn="l">
              <a:buNone/>
              <a:defRPr sz="1600" spc="4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Template</a:t>
            </a:r>
          </a:p>
        </p:txBody>
      </p:sp>
    </p:spTree>
    <p:extLst>
      <p:ext uri="{BB962C8B-B14F-4D97-AF65-F5344CB8AC3E}">
        <p14:creationId xmlns:p14="http://schemas.microsoft.com/office/powerpoint/2010/main" val="173829036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7B6E59-74E9-4EBD-9387-10BF4F5141D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4219833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B6E59-74E9-4EBD-9387-10BF4F5141D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419770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7B6E59-74E9-4EBD-9387-10BF4F5141D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1685249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7B6E59-74E9-4EBD-9387-10BF4F5141D9}"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9357284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B6E59-74E9-4EBD-9387-10BF4F5141D9}"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214807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B6E59-74E9-4EBD-9387-10BF4F5141D9}"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367821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B6E59-74E9-4EBD-9387-10BF4F5141D9}"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3293851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B6E59-74E9-4EBD-9387-10BF4F5141D9}"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3785040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7B6E59-74E9-4EBD-9387-10BF4F5141D9}"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2210821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7B6E59-74E9-4EBD-9387-10BF4F5141D9}"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4058355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B6E59-74E9-4EBD-9387-10BF4F5141D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1176538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B6E59-74E9-4EBD-9387-10BF4F5141D9}"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2214215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reak title and subtitle (blu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43256" y="139701"/>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pic>
        <p:nvPicPr>
          <p:cNvPr id="6"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
        <p:nvSpPr>
          <p:cNvPr id="3" name="FLD_PresentationTitle"/>
          <p:cNvSpPr>
            <a:spLocks noGrp="1"/>
          </p:cNvSpPr>
          <p:nvPr>
            <p:ph type="ctrTitle"/>
          </p:nvPr>
        </p:nvSpPr>
        <p:spPr>
          <a:xfrm>
            <a:off x="752486" y="4690685"/>
            <a:ext cx="6047999" cy="1376739"/>
          </a:xfrm>
        </p:spPr>
        <p:txBody>
          <a:bodyPr lIns="0" tIns="0" rIns="0" bIns="0" anchor="t" anchorCtr="0"/>
          <a:lstStyle>
            <a:lvl1pPr>
              <a:lnSpc>
                <a:spcPct val="70000"/>
              </a:lnSpc>
              <a:defRPr sz="3800" cap="all" baseline="0">
                <a:solidFill>
                  <a:schemeClr val="bg1"/>
                </a:solidFill>
                <a:latin typeface="+mj-lt"/>
              </a:defRPr>
            </a:lvl1pPr>
          </a:lstStyle>
          <a:p>
            <a:r>
              <a:rPr lang="en-GB"/>
              <a:t>Template</a:t>
            </a:r>
          </a:p>
        </p:txBody>
      </p:sp>
      <p:sp>
        <p:nvSpPr>
          <p:cNvPr id="4" name="FLD_PresentationSubtitle"/>
          <p:cNvSpPr>
            <a:spLocks noGrp="1"/>
          </p:cNvSpPr>
          <p:nvPr>
            <p:ph type="subTitle" idx="1"/>
          </p:nvPr>
        </p:nvSpPr>
        <p:spPr>
          <a:xfrm>
            <a:off x="752486" y="4244440"/>
            <a:ext cx="6048000" cy="246221"/>
          </a:xfrm>
        </p:spPr>
        <p:txBody>
          <a:bodyPr wrap="square" lIns="0" tIns="0" rIns="0" bIns="0" anchor="b" anchorCtr="0">
            <a:noAutofit/>
          </a:bodyPr>
          <a:lstStyle>
            <a:lvl1pPr marL="0" indent="0" algn="l">
              <a:buNone/>
              <a:defRPr sz="1600" spc="4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Template</a:t>
            </a:r>
          </a:p>
        </p:txBody>
      </p:sp>
    </p:spTree>
    <p:extLst>
      <p:ext uri="{BB962C8B-B14F-4D97-AF65-F5344CB8AC3E}">
        <p14:creationId xmlns:p14="http://schemas.microsoft.com/office/powerpoint/2010/main" val="262556579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7" name="White back"/>
          <p:cNvSpPr/>
          <p:nvPr userDrawn="1"/>
        </p:nvSpPr>
        <p:spPr>
          <a:xfrm>
            <a:off x="0" y="0"/>
            <a:ext cx="12192000" cy="6854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p>
        </p:txBody>
      </p:sp>
      <p:sp>
        <p:nvSpPr>
          <p:cNvPr id="3" name="Picture Placeholder 2"/>
          <p:cNvSpPr>
            <a:spLocks noGrp="1"/>
          </p:cNvSpPr>
          <p:nvPr>
            <p:ph type="pic" sz="quarter" idx="10"/>
          </p:nvPr>
        </p:nvSpPr>
        <p:spPr>
          <a:xfrm>
            <a:off x="133157" y="139701"/>
            <a:ext cx="11925686" cy="6574536"/>
          </a:xfrm>
          <a:ln>
            <a:noFill/>
          </a:ln>
        </p:spPr>
        <p:txBody>
          <a:bodyPr lIns="91440" tIns="91440" rIns="91440" bIns="91440"/>
          <a:lstStyle>
            <a:lvl1pPr marL="0" indent="0">
              <a:buNone/>
              <a:defRPr/>
            </a:lvl1pPr>
          </a:lstStyle>
          <a:p>
            <a:endParaRPr lang="en-GB" dirty="0"/>
          </a:p>
        </p:txBody>
      </p:sp>
    </p:spTree>
    <p:extLst>
      <p:ext uri="{BB962C8B-B14F-4D97-AF65-F5344CB8AC3E}">
        <p14:creationId xmlns:p14="http://schemas.microsoft.com/office/powerpoint/2010/main" val="32848435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
        <p:nvSpPr>
          <p:cNvPr id="3" name="Date Placeholder 2"/>
          <p:cNvSpPr>
            <a:spLocks noGrp="1"/>
          </p:cNvSpPr>
          <p:nvPr>
            <p:ph type="dt" sz="half" idx="10"/>
          </p:nvPr>
        </p:nvSpPr>
        <p:spPr/>
        <p:txBody>
          <a:bodyPr/>
          <a:lstStyle/>
          <a:p>
            <a:endParaRPr lang="en-US" noProof="0" dirty="0"/>
          </a:p>
        </p:txBody>
      </p:sp>
      <p:sp>
        <p:nvSpPr>
          <p:cNvPr id="5" name="Slide Number Placeholder 4"/>
          <p:cNvSpPr>
            <a:spLocks noGrp="1"/>
          </p:cNvSpPr>
          <p:nvPr>
            <p:ph type="sldNum" sz="quarter" idx="12"/>
          </p:nvPr>
        </p:nvSpPr>
        <p:spPr/>
        <p:txBody>
          <a:bodyPr/>
          <a:lstStyle/>
          <a:p>
            <a:r>
              <a:rPr lang="en-US" b="0" dirty="0"/>
              <a:t>page</a:t>
            </a:r>
            <a:r>
              <a:rPr lang="en-US" dirty="0"/>
              <a:t> </a:t>
            </a:r>
            <a:fld id="{161BE2EA-AEDB-4948-88E1-594E5C4BF481}" type="slidenum">
              <a:rPr lang="en-US" smtClean="0"/>
              <a:pPr/>
              <a:t>‹N°›</a:t>
            </a:fld>
            <a:endParaRPr lang="en-US" dirty="0"/>
          </a:p>
        </p:txBody>
      </p:sp>
      <p:sp>
        <p:nvSpPr>
          <p:cNvPr id="7" name="Content Placeholder 6"/>
          <p:cNvSpPr>
            <a:spLocks noGrp="1"/>
          </p:cNvSpPr>
          <p:nvPr>
            <p:ph sz="quarter" idx="13"/>
          </p:nvPr>
        </p:nvSpPr>
        <p:spPr>
          <a:xfrm>
            <a:off x="758808" y="1593600"/>
            <a:ext cx="9277424" cy="4496051"/>
          </a:xfrm>
        </p:spPr>
        <p:txBody>
          <a:bodyPr/>
          <a:lstStyle>
            <a:lvl1pPr>
              <a:spcBef>
                <a:spcPts val="800"/>
              </a:spcBef>
              <a:spcAft>
                <a:spcPts val="0"/>
              </a:spcAft>
              <a:defRPr/>
            </a:lvl1pPr>
            <a:lvl2pPr>
              <a:spcBef>
                <a:spcPts val="800"/>
              </a:spcBef>
              <a:spcAft>
                <a:spcPts val="0"/>
              </a:spcAft>
              <a:defRPr/>
            </a:lvl2pPr>
            <a:lvl3pPr>
              <a:spcBef>
                <a:spcPts val="800"/>
              </a:spcBef>
              <a:spcAft>
                <a:spcPts val="0"/>
              </a:spcAft>
              <a:defRPr/>
            </a:lvl3pPr>
            <a:lvl4pPr>
              <a:spcBef>
                <a:spcPts val="800"/>
              </a:spcBef>
              <a:spcAft>
                <a:spcPts val="0"/>
              </a:spcAft>
              <a:defRPr/>
            </a:lvl4pPr>
            <a:lvl5pPr>
              <a:spcBef>
                <a:spcPts val="800"/>
              </a:spcBef>
              <a:spcAft>
                <a:spcPts val="0"/>
              </a:spcAf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6" name="Straight Connector 5"/>
          <p:cNvCxnSpPr/>
          <p:nvPr userDrawn="1"/>
        </p:nvCxnSpPr>
        <p:spPr>
          <a:xfrm>
            <a:off x="759885" y="1509188"/>
            <a:ext cx="1067223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41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B6E59-74E9-4EBD-9387-10BF4F5141D9}"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334141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7B6E59-74E9-4EBD-9387-10BF4F5141D9}"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240475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7B6E59-74E9-4EBD-9387-10BF4F5141D9}"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F604B-F589-49FF-A30E-E1EF0CF0161F}" type="slidenum">
              <a:rPr lang="en-US" smtClean="0"/>
              <a:t>‹N°›</a:t>
            </a:fld>
            <a:endParaRPr lang="en-US"/>
          </a:p>
        </p:txBody>
      </p:sp>
    </p:spTree>
    <p:extLst>
      <p:ext uri="{BB962C8B-B14F-4D97-AF65-F5344CB8AC3E}">
        <p14:creationId xmlns:p14="http://schemas.microsoft.com/office/powerpoint/2010/main" val="339148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theme" Target="../theme/theme2.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image" Target="../media/image3.emf"/><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B6E59-74E9-4EBD-9387-10BF4F5141D9}" type="datetimeFigureOut">
              <a:rPr lang="en-US" smtClean="0"/>
              <a:t>6/20/2023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F604B-F589-49FF-A30E-E1EF0CF0161F}" type="slidenum">
              <a:rPr lang="en-US" smtClean="0"/>
              <a:t>‹N°›</a:t>
            </a:fld>
            <a:endParaRPr lang="en-US"/>
          </a:p>
        </p:txBody>
      </p:sp>
    </p:spTree>
    <p:extLst>
      <p:ext uri="{BB962C8B-B14F-4D97-AF65-F5344CB8AC3E}">
        <p14:creationId xmlns:p14="http://schemas.microsoft.com/office/powerpoint/2010/main" val="1642520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717" r:id="rId14"/>
    <p:sldLayoutId id="214748371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Logo"/>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572001" y="6094632"/>
            <a:ext cx="1619998" cy="762967"/>
          </a:xfrm>
          <a:prstGeom prst="rect">
            <a:avLst/>
          </a:prstGeom>
        </p:spPr>
      </p:pic>
      <p:sp>
        <p:nvSpPr>
          <p:cNvPr id="2" name="Title Placeholder 1"/>
          <p:cNvSpPr>
            <a:spLocks noGrp="1"/>
          </p:cNvSpPr>
          <p:nvPr>
            <p:ph type="title"/>
          </p:nvPr>
        </p:nvSpPr>
        <p:spPr>
          <a:xfrm>
            <a:off x="572401" y="423334"/>
            <a:ext cx="9165324" cy="826125"/>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594500" y="1458000"/>
            <a:ext cx="11001100" cy="4487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_DateCustomA"/>
          <p:cNvSpPr>
            <a:spLocks noGrp="1"/>
          </p:cNvSpPr>
          <p:nvPr>
            <p:ph type="dt" sz="half" idx="2"/>
          </p:nvPr>
        </p:nvSpPr>
        <p:spPr>
          <a:xfrm>
            <a:off x="0" y="6912000"/>
            <a:ext cx="0" cy="0"/>
          </a:xfrm>
          <a:prstGeom prst="rect">
            <a:avLst/>
          </a:prstGeom>
        </p:spPr>
        <p:txBody>
          <a:bodyPr vert="horz" lIns="0" tIns="36000" rIns="0" bIns="0" rtlCol="0" anchor="ctr"/>
          <a:lstStyle>
            <a:lvl1pPr algn="l">
              <a:defRPr sz="100" spc="-13" baseline="0">
                <a:noFill/>
                <a:latin typeface="+mn-lt"/>
              </a:defRPr>
            </a:lvl1pPr>
          </a:lstStyle>
          <a:p>
            <a:endParaRPr lang="en-GB"/>
          </a:p>
        </p:txBody>
      </p:sp>
      <p:sp>
        <p:nvSpPr>
          <p:cNvPr id="5" name="FLD_PresentationTitle"/>
          <p:cNvSpPr>
            <a:spLocks noGrp="1"/>
          </p:cNvSpPr>
          <p:nvPr>
            <p:ph type="ftr" sz="quarter" idx="3"/>
          </p:nvPr>
        </p:nvSpPr>
        <p:spPr>
          <a:xfrm>
            <a:off x="6173346" y="144000"/>
            <a:ext cx="5394315" cy="238583"/>
          </a:xfrm>
          <a:prstGeom prst="rect">
            <a:avLst/>
          </a:prstGeom>
        </p:spPr>
        <p:txBody>
          <a:bodyPr vert="horz" lIns="0" tIns="0" rIns="72000" bIns="0" rtlCol="0" anchor="b" anchorCtr="0"/>
          <a:lstStyle>
            <a:lvl1pPr algn="r">
              <a:defRPr sz="1000" b="0" spc="-13" baseline="0">
                <a:solidFill>
                  <a:schemeClr val="accent1"/>
                </a:solidFill>
                <a:latin typeface="+mn-lt"/>
              </a:defRPr>
            </a:lvl1pPr>
          </a:lstStyle>
          <a:p>
            <a:endParaRPr lang="en-GB"/>
          </a:p>
        </p:txBody>
      </p:sp>
      <p:sp>
        <p:nvSpPr>
          <p:cNvPr id="6" name="Slide Number Placeholder 5"/>
          <p:cNvSpPr>
            <a:spLocks noGrp="1"/>
          </p:cNvSpPr>
          <p:nvPr>
            <p:ph type="sldNum" sz="quarter" idx="4"/>
          </p:nvPr>
        </p:nvSpPr>
        <p:spPr>
          <a:xfrm>
            <a:off x="11567660" y="144000"/>
            <a:ext cx="478884" cy="238583"/>
          </a:xfrm>
          <a:prstGeom prst="rect">
            <a:avLst/>
          </a:prstGeom>
        </p:spPr>
        <p:txBody>
          <a:bodyPr vert="horz" lIns="0" tIns="0" rIns="0" bIns="0" rtlCol="0" anchor="b" anchorCtr="0"/>
          <a:lstStyle>
            <a:lvl1pPr algn="l">
              <a:defRPr sz="1000" b="1" spc="-13" baseline="0">
                <a:solidFill>
                  <a:schemeClr val="accent1"/>
                </a:solidFill>
              </a:defRPr>
            </a:lvl1pPr>
          </a:lstStyle>
          <a:p>
            <a:r>
              <a:rPr lang="en-GB" b="0"/>
              <a:t>|</a:t>
            </a:r>
            <a:fld id="{161BE2EA-AEDB-4948-88E1-594E5C4BF481}" type="slidenum">
              <a:rPr lang="en-GB" smtClean="0"/>
              <a:pPr/>
              <a:t>‹N°›</a:t>
            </a:fld>
            <a:endParaRPr lang="en-GB"/>
          </a:p>
        </p:txBody>
      </p:sp>
      <p:grpSp>
        <p:nvGrpSpPr>
          <p:cNvPr id="13" name="Grid" hidden="1"/>
          <p:cNvGrpSpPr/>
          <p:nvPr userDrawn="1"/>
        </p:nvGrpSpPr>
        <p:grpSpPr>
          <a:xfrm>
            <a:off x="0" y="-1"/>
            <a:ext cx="12190544" cy="6858464"/>
            <a:chOff x="0" y="-1"/>
            <a:chExt cx="12190544" cy="6858464"/>
          </a:xfrm>
        </p:grpSpPr>
        <p:sp>
          <p:nvSpPr>
            <p:cNvPr id="42" name="Rektangel 147"/>
            <p:cNvSpPr/>
            <p:nvPr userDrawn="1"/>
          </p:nvSpPr>
          <p:spPr>
            <a:xfrm>
              <a:off x="594000"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43" name="Rektangel 174"/>
            <p:cNvSpPr/>
            <p:nvPr userDrawn="1"/>
          </p:nvSpPr>
          <p:spPr>
            <a:xfrm>
              <a:off x="1517891" y="3310657"/>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44" name="Rektangel 176"/>
            <p:cNvSpPr/>
            <p:nvPr userDrawn="1"/>
          </p:nvSpPr>
          <p:spPr>
            <a:xfrm>
              <a:off x="2448982"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45" name="Rektangel 178"/>
            <p:cNvSpPr/>
            <p:nvPr userDrawn="1"/>
          </p:nvSpPr>
          <p:spPr>
            <a:xfrm>
              <a:off x="3380073"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46" name="Rektangel 180"/>
            <p:cNvSpPr/>
            <p:nvPr userDrawn="1"/>
          </p:nvSpPr>
          <p:spPr>
            <a:xfrm>
              <a:off x="4311164"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47" name="Rektangel 182"/>
            <p:cNvSpPr/>
            <p:nvPr userDrawn="1"/>
          </p:nvSpPr>
          <p:spPr>
            <a:xfrm>
              <a:off x="5242255"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48" name="Rektangel 184"/>
            <p:cNvSpPr/>
            <p:nvPr userDrawn="1"/>
          </p:nvSpPr>
          <p:spPr>
            <a:xfrm>
              <a:off x="6173346"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49" name="Rektangel 186"/>
            <p:cNvSpPr/>
            <p:nvPr userDrawn="1"/>
          </p:nvSpPr>
          <p:spPr>
            <a:xfrm>
              <a:off x="7104437"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50" name="Rektangel 188"/>
            <p:cNvSpPr/>
            <p:nvPr userDrawn="1"/>
          </p:nvSpPr>
          <p:spPr>
            <a:xfrm>
              <a:off x="8035528"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51" name="Rektangel 190"/>
            <p:cNvSpPr/>
            <p:nvPr userDrawn="1"/>
          </p:nvSpPr>
          <p:spPr>
            <a:xfrm>
              <a:off x="8966619" y="1458000"/>
              <a:ext cx="784800" cy="780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52" name="Rektangel 192"/>
            <p:cNvSpPr/>
            <p:nvPr userDrawn="1"/>
          </p:nvSpPr>
          <p:spPr>
            <a:xfrm>
              <a:off x="9897710" y="2383916"/>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53" name="Rektangel 194"/>
            <p:cNvSpPr/>
            <p:nvPr userDrawn="1"/>
          </p:nvSpPr>
          <p:spPr>
            <a:xfrm>
              <a:off x="10810800" y="423739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a:p>
          </p:txBody>
        </p:sp>
        <p:sp>
          <p:nvSpPr>
            <p:cNvPr id="7" name="Rectangle 6"/>
            <p:cNvSpPr/>
            <p:nvPr userDrawn="1"/>
          </p:nvSpPr>
          <p:spPr>
            <a:xfrm>
              <a:off x="0" y="-1"/>
              <a:ext cx="144000" cy="144463"/>
            </a:xfrm>
            <a:prstGeom prst="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da-DK"/>
            </a:p>
          </p:txBody>
        </p:sp>
        <p:sp>
          <p:nvSpPr>
            <p:cNvPr id="25" name="Rectangle 24"/>
            <p:cNvSpPr/>
            <p:nvPr userDrawn="1"/>
          </p:nvSpPr>
          <p:spPr>
            <a:xfrm>
              <a:off x="12046544" y="6714000"/>
              <a:ext cx="144000" cy="144463"/>
            </a:xfrm>
            <a:prstGeom prst="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da-DK"/>
            </a:p>
          </p:txBody>
        </p:sp>
      </p:grpSp>
      <p:sp>
        <p:nvSpPr>
          <p:cNvPr id="8" name="MSIPCMContentMarking" descr="{&quot;HashCode&quot;:-470601971,&quot;Placement&quot;:&quot;Footer&quot;}">
            <a:extLst>
              <a:ext uri="{FF2B5EF4-FFF2-40B4-BE49-F238E27FC236}">
                <a16:creationId xmlns:a16="http://schemas.microsoft.com/office/drawing/2014/main" id="{EB7ACC03-E9FF-48F7-81FE-24B28AB329EE}"/>
              </a:ext>
            </a:extLst>
          </p:cNvPr>
          <p:cNvSpPr txBox="1"/>
          <p:nvPr userDrawn="1"/>
        </p:nvSpPr>
        <p:spPr>
          <a:xfrm>
            <a:off x="0" y="6595656"/>
            <a:ext cx="1437012" cy="262344"/>
          </a:xfrm>
          <a:prstGeom prst="rect">
            <a:avLst/>
          </a:prstGeom>
          <a:noFill/>
        </p:spPr>
        <p:txBody>
          <a:bodyPr vert="horz" wrap="square" lIns="0" tIns="0" rIns="0" bIns="0" rtlCol="0" anchor="ctr" anchorCtr="1">
            <a:noAutofit/>
          </a:bodyPr>
          <a:lstStyle/>
          <a:p>
            <a:pPr algn="l">
              <a:spcBef>
                <a:spcPts val="0"/>
              </a:spcBef>
              <a:spcAft>
                <a:spcPts val="0"/>
              </a:spcAft>
            </a:pPr>
            <a:r>
              <a:rPr lang="en-US" sz="1000" spc="10" baseline="0">
                <a:solidFill>
                  <a:srgbClr val="000000"/>
                </a:solidFill>
                <a:latin typeface="Calibri" panose="020F0502020204030204" pitchFamily="34" charset="0"/>
              </a:rPr>
              <a:t>Classification: Internal</a:t>
            </a:r>
            <a:endParaRPr lang="en-US" sz="1000" spc="10" baseline="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312098589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Lst>
  <p:hf hdr="0"/>
  <p:txStyles>
    <p:titleStyle>
      <a:lvl1pPr algn="l" defTabSz="1219170" rtl="0" eaLnBrk="1" latinLnBrk="0" hangingPunct="1">
        <a:lnSpc>
          <a:spcPct val="95000"/>
        </a:lnSpc>
        <a:spcBef>
          <a:spcPct val="0"/>
        </a:spcBef>
        <a:buNone/>
        <a:defRPr sz="2800" kern="1200" spc="-13" baseline="0">
          <a:solidFill>
            <a:schemeClr val="tx1"/>
          </a:solidFill>
          <a:latin typeface="+mj-lt"/>
          <a:ea typeface="+mj-ea"/>
          <a:cs typeface="+mj-cs"/>
        </a:defRPr>
      </a:lvl1pPr>
    </p:titleStyle>
    <p:bodyStyle>
      <a:lvl1pPr marL="216000" indent="-216000" algn="l" defTabSz="1219170" rtl="0" eaLnBrk="1" latinLnBrk="0" hangingPunct="1">
        <a:spcBef>
          <a:spcPts val="800"/>
        </a:spcBef>
        <a:spcAft>
          <a:spcPts val="0"/>
        </a:spcAft>
        <a:buSzPct val="80000"/>
        <a:buFont typeface="Verdana" pitchFamily="34" charset="0"/>
        <a:buChar char="•"/>
        <a:defRPr sz="1800" kern="1200" spc="-13" baseline="0">
          <a:solidFill>
            <a:schemeClr val="tx1"/>
          </a:solidFill>
          <a:latin typeface="+mn-lt"/>
          <a:ea typeface="+mn-ea"/>
          <a:cs typeface="+mn-cs"/>
        </a:defRPr>
      </a:lvl1pPr>
      <a:lvl2pPr marL="432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2pPr>
      <a:lvl3pPr marL="648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3pPr>
      <a:lvl4pPr marL="864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4pPr>
      <a:lvl5pPr marL="1080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5pPr>
      <a:lvl6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6pPr>
      <a:lvl7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7pPr>
      <a:lvl8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8pPr>
      <a:lvl9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74">
          <p15:clr>
            <a:srgbClr val="F26B43"/>
          </p15:clr>
        </p15:guide>
        <p15:guide id="3" pos="868">
          <p15:clr>
            <a:srgbClr val="F26B43"/>
          </p15:clr>
        </p15:guide>
        <p15:guide id="4" orient="horz" pos="3253">
          <p15:clr>
            <a:srgbClr val="F26B43"/>
          </p15:clr>
        </p15:guide>
        <p15:guide id="5" orient="horz" pos="3745">
          <p15:clr>
            <a:srgbClr val="F26B43"/>
          </p15:clr>
        </p15:guide>
        <p15:guide id="6" pos="959">
          <p15:clr>
            <a:srgbClr val="F26B43"/>
          </p15:clr>
        </p15:guide>
        <p15:guide id="7" pos="1453">
          <p15:clr>
            <a:srgbClr val="F26B43"/>
          </p15:clr>
        </p15:guide>
        <p15:guide id="8" orient="horz" pos="2085">
          <p15:clr>
            <a:srgbClr val="F26B43"/>
          </p15:clr>
        </p15:guide>
        <p15:guide id="9" orient="horz" pos="2577">
          <p15:clr>
            <a:srgbClr val="F26B43"/>
          </p15:clr>
        </p15:guide>
        <p15:guide id="10" pos="1544">
          <p15:clr>
            <a:srgbClr val="F26B43"/>
          </p15:clr>
        </p15:guide>
        <p15:guide id="11" pos="2038">
          <p15:clr>
            <a:srgbClr val="F26B43"/>
          </p15:clr>
        </p15:guide>
        <p15:guide id="12" pos="2129">
          <p15:clr>
            <a:srgbClr val="F26B43"/>
          </p15:clr>
        </p15:guide>
        <p15:guide id="13" pos="2623">
          <p15:clr>
            <a:srgbClr val="F26B43"/>
          </p15:clr>
        </p15:guide>
        <p15:guide id="14" pos="2714">
          <p15:clr>
            <a:srgbClr val="F26B43"/>
          </p15:clr>
        </p15:guide>
        <p15:guide id="15" pos="3208">
          <p15:clr>
            <a:srgbClr val="F26B43"/>
          </p15:clr>
        </p15:guide>
        <p15:guide id="16" pos="3299">
          <p15:clr>
            <a:srgbClr val="F26B43"/>
          </p15:clr>
        </p15:guide>
        <p15:guide id="17" pos="3793">
          <p15:clr>
            <a:srgbClr val="F26B43"/>
          </p15:clr>
        </p15:guide>
        <p15:guide id="18" pos="3884">
          <p15:clr>
            <a:srgbClr val="F26B43"/>
          </p15:clr>
        </p15:guide>
        <p15:guide id="19" pos="4378">
          <p15:clr>
            <a:srgbClr val="F26B43"/>
          </p15:clr>
        </p15:guide>
        <p15:guide id="20" pos="4469">
          <p15:clr>
            <a:srgbClr val="F26B43"/>
          </p15:clr>
        </p15:guide>
        <p15:guide id="21" pos="4964">
          <p15:clr>
            <a:srgbClr val="F26B43"/>
          </p15:clr>
        </p15:guide>
        <p15:guide id="22" pos="5054">
          <p15:clr>
            <a:srgbClr val="F26B43"/>
          </p15:clr>
        </p15:guide>
        <p15:guide id="23" pos="5549">
          <p15:clr>
            <a:srgbClr val="F26B43"/>
          </p15:clr>
        </p15:guide>
        <p15:guide id="24" pos="5639">
          <p15:clr>
            <a:srgbClr val="F26B43"/>
          </p15:clr>
        </p15:guide>
        <p15:guide id="25" pos="6134">
          <p15:clr>
            <a:srgbClr val="F26B43"/>
          </p15:clr>
        </p15:guide>
        <p15:guide id="26" orient="horz" pos="918">
          <p15:clr>
            <a:srgbClr val="F26B43"/>
          </p15:clr>
        </p15:guide>
        <p15:guide id="27" orient="horz" pos="1410">
          <p15:clr>
            <a:srgbClr val="F26B43"/>
          </p15:clr>
        </p15:guide>
        <p15:guide id="28" pos="6224">
          <p15:clr>
            <a:srgbClr val="F26B43"/>
          </p15:clr>
        </p15:guide>
        <p15:guide id="29" pos="6719">
          <p15:clr>
            <a:srgbClr val="F26B43"/>
          </p15:clr>
        </p15:guide>
        <p15:guide id="30" orient="horz" pos="1501">
          <p15:clr>
            <a:srgbClr val="F26B43"/>
          </p15:clr>
        </p15:guide>
        <p15:guide id="31" orient="horz" pos="1993">
          <p15:clr>
            <a:srgbClr val="F26B43"/>
          </p15:clr>
        </p15:guide>
        <p15:guide id="32" pos="6809">
          <p15:clr>
            <a:srgbClr val="F26B43"/>
          </p15:clr>
        </p15:guide>
        <p15:guide id="33" pos="7304">
          <p15:clr>
            <a:srgbClr val="F26B43"/>
          </p15:clr>
        </p15:guide>
        <p15:guide id="34" orient="horz" pos="2669">
          <p15:clr>
            <a:srgbClr val="F26B43"/>
          </p15:clr>
        </p15:guide>
        <p15:guide id="35" orient="horz" pos="3161">
          <p15:clr>
            <a:srgbClr val="F26B43"/>
          </p15:clr>
        </p15:guide>
        <p15:guide id="36" pos="7588">
          <p15:clr>
            <a:srgbClr val="A4A3A4"/>
          </p15:clr>
        </p15:guide>
        <p15:guide id="38" orient="horz" pos="4229">
          <p15:clr>
            <a:srgbClr val="A4A3A4"/>
          </p15:clr>
        </p15:guide>
        <p15:guide id="39" pos="90">
          <p15:clr>
            <a:srgbClr val="A4A3A4"/>
          </p15:clr>
        </p15:guide>
        <p15:guide id="41" orient="horz" pos="90">
          <p15:clr>
            <a:srgbClr val="A4A3A4"/>
          </p15:clr>
        </p15:guide>
        <p15:guide id="42" pos="3840">
          <p15:clr>
            <a:srgbClr val="A4A3A4"/>
          </p15:clr>
        </p15:guide>
        <p15:guide id="43" pos="3695">
          <p15:clr>
            <a:srgbClr val="A4A3A4"/>
          </p15:clr>
        </p15:guide>
        <p15:guide id="44" pos="3984">
          <p15:clr>
            <a:srgbClr val="A4A3A4"/>
          </p15:clr>
        </p15:guide>
        <p15:guide id="45" orient="horz" pos="2333">
          <p15:clr>
            <a:srgbClr val="A4A3A4"/>
          </p15:clr>
        </p15:guide>
        <p15:guide id="46" pos="2491">
          <p15:clr>
            <a:srgbClr val="A4A3A4"/>
          </p15:clr>
        </p15:guide>
        <p15:guide id="47" pos="2781">
          <p15:clr>
            <a:srgbClr val="A4A3A4"/>
          </p15:clr>
        </p15:guide>
        <p15:guide id="48" pos="5186">
          <p15:clr>
            <a:srgbClr val="A4A3A4"/>
          </p15:clr>
        </p15:guide>
        <p15:guide id="49" pos="4898">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B6E59-74E9-4EBD-9387-10BF4F5141D9}" type="datetimeFigureOut">
              <a:rPr lang="en-US" smtClean="0"/>
              <a:t>6/20/2023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F604B-F589-49FF-A30E-E1EF0CF0161F}" type="slidenum">
              <a:rPr lang="en-US" smtClean="0"/>
              <a:t>‹N°›</a:t>
            </a:fld>
            <a:endParaRPr lang="en-US"/>
          </a:p>
        </p:txBody>
      </p:sp>
      <p:sp>
        <p:nvSpPr>
          <p:cNvPr id="8" name="MSIPCMContentMarking" descr="{&quot;HashCode&quot;:-470601971,&quot;Placement&quot;:&quot;Footer&quot;}">
            <a:extLst>
              <a:ext uri="{FF2B5EF4-FFF2-40B4-BE49-F238E27FC236}">
                <a16:creationId xmlns:a16="http://schemas.microsoft.com/office/drawing/2014/main" id="{0BFDA1B5-613E-4105-BBB1-82641968B822}"/>
              </a:ext>
            </a:extLst>
          </p:cNvPr>
          <p:cNvSpPr txBox="1"/>
          <p:nvPr userDrawn="1"/>
        </p:nvSpPr>
        <p:spPr>
          <a:xfrm>
            <a:off x="0" y="6595656"/>
            <a:ext cx="143701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Classification: Internal</a:t>
            </a:r>
          </a:p>
        </p:txBody>
      </p:sp>
    </p:spTree>
    <p:extLst>
      <p:ext uri="{BB962C8B-B14F-4D97-AF65-F5344CB8AC3E}">
        <p14:creationId xmlns:p14="http://schemas.microsoft.com/office/powerpoint/2010/main" val="36796287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jp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20.jpg"/><Relationship Id="rId4" Type="http://schemas.openxmlformats.org/officeDocument/2006/relationships/image" Target="../media/image19.jfi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27.jfif"/><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DB7C82F-AB7E-4F0C-B829-FA1B9C4151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D447C61E-863E-4BD6-AA58-1721A1980A06}"/>
              </a:ext>
            </a:extLst>
          </p:cNvPr>
          <p:cNvPicPr>
            <a:picLocks noChangeAspect="1"/>
          </p:cNvPicPr>
          <p:nvPr/>
        </p:nvPicPr>
        <p:blipFill rotWithShape="1">
          <a:blip r:embed="rId4">
            <a:extLst>
              <a:ext uri="{28A0092B-C50C-407E-A947-70E740481C1C}">
                <a14:useLocalDpi xmlns:a14="http://schemas.microsoft.com/office/drawing/2010/main" val="0"/>
              </a:ext>
            </a:extLst>
          </a:blip>
          <a:srcRect l="39509" r="8664"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 name="FLD_PresentationTitle"/>
          <p:cNvSpPr>
            <a:spLocks noGrp="1"/>
          </p:cNvSpPr>
          <p:nvPr>
            <p:ph type="ctrTitle"/>
          </p:nvPr>
        </p:nvSpPr>
        <p:spPr>
          <a:xfrm>
            <a:off x="6572969" y="1654650"/>
            <a:ext cx="5385350" cy="2889114"/>
          </a:xfrm>
        </p:spPr>
        <p:txBody>
          <a:bodyPr vert="horz" lIns="91440" tIns="45720" rIns="91440" bIns="45720" rtlCol="0" anchor="b">
            <a:normAutofit fontScale="90000"/>
          </a:bodyPr>
          <a:lstStyle/>
          <a:p>
            <a:pPr>
              <a:lnSpc>
                <a:spcPct val="90000"/>
              </a:lnSpc>
            </a:pPr>
            <a:r>
              <a:rPr lang="en-US" b="1" dirty="0"/>
              <a:t>L’IA dans la supply chain </a:t>
            </a:r>
            <a:r>
              <a:rPr lang="en-US" dirty="0"/>
              <a:t> </a:t>
            </a:r>
            <a:br>
              <a:rPr lang="en-US" dirty="0"/>
            </a:br>
            <a:br>
              <a:rPr lang="en-US" dirty="0"/>
            </a:br>
            <a:r>
              <a:rPr lang="en-US" dirty="0"/>
              <a:t>Le passage à </a:t>
            </a:r>
            <a:r>
              <a:rPr lang="en-US" dirty="0" err="1"/>
              <a:t>l’acte</a:t>
            </a:r>
            <a:br>
              <a:rPr lang="en-US" sz="2900" dirty="0">
                <a:solidFill>
                  <a:schemeClr val="tx1"/>
                </a:solidFill>
              </a:rPr>
            </a:br>
            <a:br>
              <a:rPr lang="en-US" sz="2900" dirty="0">
                <a:solidFill>
                  <a:schemeClr val="tx1"/>
                </a:solidFill>
              </a:rPr>
            </a:br>
            <a:endParaRPr lang="en-US" sz="2900" i="1" cap="none" dirty="0">
              <a:solidFill>
                <a:schemeClr val="tx1"/>
              </a:solidFill>
            </a:endParaRPr>
          </a:p>
        </p:txBody>
      </p:sp>
      <p:sp>
        <p:nvSpPr>
          <p:cNvPr id="3" name="FLD_PresentationSubtitle"/>
          <p:cNvSpPr>
            <a:spLocks noGrp="1"/>
          </p:cNvSpPr>
          <p:nvPr>
            <p:ph type="subTitle" idx="1"/>
          </p:nvPr>
        </p:nvSpPr>
        <p:spPr>
          <a:xfrm>
            <a:off x="4967114" y="5213627"/>
            <a:ext cx="6936509" cy="1857906"/>
          </a:xfrm>
        </p:spPr>
        <p:txBody>
          <a:bodyPr vert="horz" lIns="91440" tIns="45720" rIns="91440" bIns="45720" rtlCol="0" anchor="t">
            <a:normAutofit/>
          </a:bodyPr>
          <a:lstStyle/>
          <a:p>
            <a:r>
              <a:rPr lang="en-US" sz="2000" dirty="0">
                <a:solidFill>
                  <a:schemeClr val="accent4"/>
                </a:solidFill>
                <a:latin typeface="+mn-lt"/>
              </a:rPr>
              <a:t>Benoit Rottembourg</a:t>
            </a:r>
          </a:p>
          <a:p>
            <a:pPr marL="342900" indent="-342900">
              <a:buFont typeface="Arial" panose="020B0604020202020204" pitchFamily="34" charset="0"/>
              <a:buChar char="•"/>
            </a:pPr>
            <a:r>
              <a:rPr lang="en-US" sz="2000" b="1" dirty="0" err="1">
                <a:solidFill>
                  <a:schemeClr val="accent4"/>
                </a:solidFill>
                <a:latin typeface="+mn-lt"/>
              </a:rPr>
              <a:t>Responsable</a:t>
            </a:r>
            <a:r>
              <a:rPr lang="en-US" sz="2000" b="1" dirty="0">
                <a:solidFill>
                  <a:schemeClr val="accent4"/>
                </a:solidFill>
                <a:latin typeface="+mn-lt"/>
              </a:rPr>
              <a:t> du </a:t>
            </a:r>
            <a:r>
              <a:rPr lang="en-US" sz="2000" b="1" dirty="0" err="1">
                <a:solidFill>
                  <a:schemeClr val="accent4"/>
                </a:solidFill>
                <a:latin typeface="+mn-lt"/>
              </a:rPr>
              <a:t>projet</a:t>
            </a:r>
            <a:r>
              <a:rPr lang="en-US" sz="2000" b="1" dirty="0">
                <a:solidFill>
                  <a:schemeClr val="accent4"/>
                </a:solidFill>
                <a:latin typeface="+mn-lt"/>
              </a:rPr>
              <a:t> Regalia, </a:t>
            </a:r>
            <a:r>
              <a:rPr lang="en-US" sz="2000" b="1" dirty="0" err="1">
                <a:solidFill>
                  <a:schemeClr val="accent4"/>
                </a:solidFill>
                <a:latin typeface="+mn-lt"/>
              </a:rPr>
              <a:t>Inria</a:t>
            </a:r>
            <a:endParaRPr lang="en-US" sz="2000" b="1" dirty="0">
              <a:solidFill>
                <a:schemeClr val="accent4"/>
              </a:solidFill>
              <a:latin typeface="+mn-lt"/>
            </a:endParaRPr>
          </a:p>
          <a:p>
            <a:pPr marL="342900" indent="-342900">
              <a:buFont typeface="Arial" panose="020B0604020202020204" pitchFamily="34" charset="0"/>
              <a:buChar char="•"/>
            </a:pPr>
            <a:endParaRPr lang="en-US" sz="2000" b="1" dirty="0">
              <a:solidFill>
                <a:schemeClr val="accent4"/>
              </a:solidFill>
              <a:latin typeface="+mn-lt"/>
            </a:endParaRP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260528" cy="7000355"/>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9" name="Image 8">
            <a:extLst>
              <a:ext uri="{FF2B5EF4-FFF2-40B4-BE49-F238E27FC236}">
                <a16:creationId xmlns:a16="http://schemas.microsoft.com/office/drawing/2014/main" id="{9EC1E6CF-F71A-42B5-A79F-9BBF4AFD5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5524" y="4870670"/>
            <a:ext cx="2262482" cy="796254"/>
          </a:xfrm>
          <a:prstGeom prst="rect">
            <a:avLst/>
          </a:prstGeom>
        </p:spPr>
      </p:pic>
    </p:spTree>
    <p:custDataLst>
      <p:tags r:id="rId1"/>
    </p:custDataLst>
    <p:extLst>
      <p:ext uri="{BB962C8B-B14F-4D97-AF65-F5344CB8AC3E}">
        <p14:creationId xmlns:p14="http://schemas.microsoft.com/office/powerpoint/2010/main" val="30110551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re 1">
            <a:extLst>
              <a:ext uri="{FF2B5EF4-FFF2-40B4-BE49-F238E27FC236}">
                <a16:creationId xmlns:a16="http://schemas.microsoft.com/office/drawing/2014/main" id="{D5FF8BB3-B9D2-4A00-8168-80772E5CE145}"/>
              </a:ext>
            </a:extLst>
          </p:cNvPr>
          <p:cNvSpPr>
            <a:spLocks noGrp="1"/>
          </p:cNvSpPr>
          <p:nvPr>
            <p:ph type="title"/>
          </p:nvPr>
        </p:nvSpPr>
        <p:spPr>
          <a:xfrm>
            <a:off x="838200" y="963507"/>
            <a:ext cx="3494362" cy="4930986"/>
          </a:xfrm>
        </p:spPr>
        <p:txBody>
          <a:bodyPr>
            <a:normAutofit/>
          </a:bodyPr>
          <a:lstStyle/>
          <a:p>
            <a:pPr algn="r"/>
            <a:r>
              <a:rPr lang="fr-FR" sz="3600" b="1" dirty="0">
                <a:solidFill>
                  <a:schemeClr val="accent1"/>
                </a:solidFill>
              </a:rPr>
              <a:t>Une autre façon d’intégrer les aléas et la robustesse</a:t>
            </a:r>
            <a:endParaRPr lang="fr-FR" sz="3600" dirty="0">
              <a:solidFill>
                <a:schemeClr val="accent1"/>
              </a:solidFill>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934E85C-D739-48FF-B0AF-4C6538E4C6CF}"/>
              </a:ext>
            </a:extLst>
          </p:cNvPr>
          <p:cNvSpPr>
            <a:spLocks noGrp="1"/>
          </p:cNvSpPr>
          <p:nvPr>
            <p:ph sz="half" idx="1"/>
          </p:nvPr>
        </p:nvSpPr>
        <p:spPr>
          <a:xfrm>
            <a:off x="5102860" y="0"/>
            <a:ext cx="6250940" cy="4926719"/>
          </a:xfrm>
        </p:spPr>
        <p:txBody>
          <a:bodyPr anchor="b">
            <a:normAutofit/>
          </a:bodyPr>
          <a:lstStyle/>
          <a:p>
            <a:r>
              <a:rPr lang="fr-FR" sz="1900" b="1" dirty="0"/>
              <a:t>Le « </a:t>
            </a:r>
            <a:r>
              <a:rPr lang="fr-FR" sz="1900" b="1" dirty="0" err="1"/>
              <a:t>reinforcement</a:t>
            </a:r>
            <a:r>
              <a:rPr lang="fr-FR" sz="1900" b="1" dirty="0"/>
              <a:t> </a:t>
            </a:r>
            <a:r>
              <a:rPr lang="fr-FR" sz="1900" b="1" dirty="0" err="1"/>
              <a:t>learning</a:t>
            </a:r>
            <a:r>
              <a:rPr lang="fr-FR" sz="1900" b="1" dirty="0"/>
              <a:t> » permet des optimisations dans l’incertain qui gagnent en efficacité</a:t>
            </a:r>
          </a:p>
          <a:p>
            <a:endParaRPr lang="fr-FR" sz="1900" b="1" dirty="0"/>
          </a:p>
          <a:p>
            <a:r>
              <a:rPr lang="fr-FR" sz="1900" b="1" dirty="0"/>
              <a:t>On comprend de mieux en mieux comment pénaliser les comportements non vertueux</a:t>
            </a:r>
          </a:p>
          <a:p>
            <a:endParaRPr lang="fr-FR" sz="1900" b="1" dirty="0"/>
          </a:p>
          <a:p>
            <a:r>
              <a:rPr lang="fr-FR" sz="1900" b="1" dirty="0" err="1"/>
              <a:t>AlphaCode</a:t>
            </a:r>
            <a:r>
              <a:rPr lang="fr-FR" sz="1900" b="1" dirty="0"/>
              <a:t> réinvente le « sort » et le « hachage »</a:t>
            </a:r>
          </a:p>
          <a:p>
            <a:endParaRPr lang="fr-FR" sz="1900" b="1" dirty="0"/>
          </a:p>
          <a:p>
            <a:endParaRPr lang="fr-FR" sz="1900" b="1" dirty="0"/>
          </a:p>
        </p:txBody>
      </p:sp>
      <p:pic>
        <p:nvPicPr>
          <p:cNvPr id="8" name="Image 7">
            <a:extLst>
              <a:ext uri="{FF2B5EF4-FFF2-40B4-BE49-F238E27FC236}">
                <a16:creationId xmlns:a16="http://schemas.microsoft.com/office/drawing/2014/main" id="{653E87A7-E886-4FA7-8C76-550D40D31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pic>
        <p:nvPicPr>
          <p:cNvPr id="10" name="Espace réservé pour une image  10" descr="Une image contenant ciel, assis, petit&#10;&#10;Description générée automatiquement">
            <a:extLst>
              <a:ext uri="{FF2B5EF4-FFF2-40B4-BE49-F238E27FC236}">
                <a16:creationId xmlns:a16="http://schemas.microsoft.com/office/drawing/2014/main" id="{7CD9B989-8F11-4F8D-AEE8-94BA1A325DAF}"/>
              </a:ext>
            </a:extLst>
          </p:cNvPr>
          <p:cNvPicPr>
            <a:picLocks noChangeAspect="1"/>
          </p:cNvPicPr>
          <p:nvPr/>
        </p:nvPicPr>
        <p:blipFill>
          <a:blip r:embed="rId3">
            <a:extLst>
              <a:ext uri="{28A0092B-C50C-407E-A947-70E740481C1C}">
                <a14:useLocalDpi xmlns:a14="http://schemas.microsoft.com/office/drawing/2010/main" val="0"/>
              </a:ext>
            </a:extLst>
          </a:blip>
          <a:srcRect t="12055" b="12055"/>
          <a:stretch>
            <a:fillRect/>
          </a:stretch>
        </p:blipFill>
        <p:spPr>
          <a:xfrm>
            <a:off x="7997946" y="4286056"/>
            <a:ext cx="2995173" cy="1814954"/>
          </a:xfrm>
          <a:prstGeom prst="rect">
            <a:avLst/>
          </a:prstGeom>
          <a:ln w="38100">
            <a:solidFill>
              <a:schemeClr val="accent1"/>
            </a:solidFill>
          </a:ln>
        </p:spPr>
      </p:pic>
      <p:pic>
        <p:nvPicPr>
          <p:cNvPr id="12" name="Image 11" descr="Une image contenant skiant, neige, blanc, homme&#10;&#10;Description générée automatiquement">
            <a:extLst>
              <a:ext uri="{FF2B5EF4-FFF2-40B4-BE49-F238E27FC236}">
                <a16:creationId xmlns:a16="http://schemas.microsoft.com/office/drawing/2014/main" id="{939795BB-B847-48DD-941E-7BC9FEE7174A}"/>
              </a:ext>
            </a:extLst>
          </p:cNvPr>
          <p:cNvPicPr>
            <a:picLocks noChangeAspect="1"/>
          </p:cNvPicPr>
          <p:nvPr/>
        </p:nvPicPr>
        <p:blipFill rotWithShape="1">
          <a:blip r:embed="rId4">
            <a:extLst>
              <a:ext uri="{28A0092B-C50C-407E-A947-70E740481C1C}">
                <a14:useLocalDpi xmlns:a14="http://schemas.microsoft.com/office/drawing/2010/main" val="0"/>
              </a:ext>
            </a:extLst>
          </a:blip>
          <a:srcRect l="16751" r="24614" b="-1"/>
          <a:stretch/>
        </p:blipFill>
        <p:spPr>
          <a:xfrm>
            <a:off x="6096000" y="4305267"/>
            <a:ext cx="1350457" cy="1814954"/>
          </a:xfrm>
          <a:prstGeom prst="rect">
            <a:avLst/>
          </a:prstGeom>
          <a:ln w="38100">
            <a:solidFill>
              <a:schemeClr val="accent1"/>
            </a:solidFill>
          </a:ln>
        </p:spPr>
      </p:pic>
    </p:spTree>
    <p:extLst>
      <p:ext uri="{BB962C8B-B14F-4D97-AF65-F5344CB8AC3E}">
        <p14:creationId xmlns:p14="http://schemas.microsoft.com/office/powerpoint/2010/main" val="307615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6E6DE3B-A1B5-4D38-AE83-DF0030616512}"/>
              </a:ext>
            </a:extLst>
          </p:cNvPr>
          <p:cNvSpPr>
            <a:spLocks noGrp="1"/>
          </p:cNvSpPr>
          <p:nvPr>
            <p:ph type="ctrTitle"/>
          </p:nvPr>
        </p:nvSpPr>
        <p:spPr>
          <a:xfrm>
            <a:off x="7028496" y="3433155"/>
            <a:ext cx="4858704" cy="1239917"/>
          </a:xfrm>
        </p:spPr>
        <p:txBody>
          <a:bodyPr vert="horz" lIns="91440" tIns="45720" rIns="91440" bIns="45720" rtlCol="0" anchor="b">
            <a:normAutofit/>
          </a:bodyPr>
          <a:lstStyle/>
          <a:p>
            <a:pPr>
              <a:lnSpc>
                <a:spcPct val="90000"/>
              </a:lnSpc>
            </a:pPr>
            <a:r>
              <a:rPr lang="en-US" sz="5400" dirty="0" err="1">
                <a:solidFill>
                  <a:schemeClr val="tx1"/>
                </a:solidFill>
              </a:rPr>
              <a:t>obstacleS</a:t>
            </a:r>
            <a:endParaRPr lang="en-US" sz="5400" dirty="0">
              <a:solidFill>
                <a:schemeClr val="tx1"/>
              </a:solidFill>
            </a:endParaRPr>
          </a:p>
        </p:txBody>
      </p:sp>
      <p:sp>
        <p:nvSpPr>
          <p:cNvPr id="80" name="Freeform: Shape 7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pic>
        <p:nvPicPr>
          <p:cNvPr id="5" name="Image 4" descr="Une image contenant personne, extérieur, homme, eau&#10;&#10;Description générée automatiquement">
            <a:extLst>
              <a:ext uri="{FF2B5EF4-FFF2-40B4-BE49-F238E27FC236}">
                <a16:creationId xmlns:a16="http://schemas.microsoft.com/office/drawing/2014/main" id="{4716F1C1-BA4A-4866-8CB7-F11DF8D6EB1C}"/>
              </a:ext>
            </a:extLst>
          </p:cNvPr>
          <p:cNvPicPr>
            <a:picLocks noChangeAspect="1"/>
          </p:cNvPicPr>
          <p:nvPr/>
        </p:nvPicPr>
        <p:blipFill rotWithShape="1">
          <a:blip r:embed="rId2">
            <a:extLst>
              <a:ext uri="{28A0092B-C50C-407E-A947-70E740481C1C}">
                <a14:useLocalDpi xmlns:a14="http://schemas.microsoft.com/office/drawing/2010/main" val="0"/>
              </a:ext>
            </a:extLst>
          </a:blip>
          <a:srcRect r="3850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6" name="Image 5">
            <a:extLst>
              <a:ext uri="{FF2B5EF4-FFF2-40B4-BE49-F238E27FC236}">
                <a16:creationId xmlns:a16="http://schemas.microsoft.com/office/drawing/2014/main" id="{609E1608-F7E0-441F-B205-07851A823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spTree>
    <p:extLst>
      <p:ext uri="{BB962C8B-B14F-4D97-AF65-F5344CB8AC3E}">
        <p14:creationId xmlns:p14="http://schemas.microsoft.com/office/powerpoint/2010/main" val="86209202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1DB7C82F-AB7E-4F0C-B829-FA1B9C4151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A3DD9EB-5AEB-407E-B6B9-5D33E5F4721C}"/>
              </a:ext>
            </a:extLst>
          </p:cNvPr>
          <p:cNvSpPr>
            <a:spLocks noGrp="1"/>
          </p:cNvSpPr>
          <p:nvPr>
            <p:ph type="ctrTitle"/>
          </p:nvPr>
        </p:nvSpPr>
        <p:spPr>
          <a:xfrm>
            <a:off x="6410907" y="565266"/>
            <a:ext cx="4645250" cy="1132660"/>
          </a:xfrm>
        </p:spPr>
        <p:txBody>
          <a:bodyPr vert="horz" lIns="91440" tIns="45720" rIns="91440" bIns="45720" rtlCol="0" anchor="b">
            <a:normAutofit/>
          </a:bodyPr>
          <a:lstStyle/>
          <a:p>
            <a:pPr>
              <a:lnSpc>
                <a:spcPct val="90000"/>
              </a:lnSpc>
            </a:pPr>
            <a:r>
              <a:rPr lang="en-US" sz="5100" dirty="0">
                <a:solidFill>
                  <a:schemeClr val="tx1"/>
                </a:solidFill>
              </a:rPr>
              <a:t>Take away</a:t>
            </a:r>
          </a:p>
        </p:txBody>
      </p:sp>
      <p:sp>
        <p:nvSpPr>
          <p:cNvPr id="3" name="Sous-titre 2">
            <a:extLst>
              <a:ext uri="{FF2B5EF4-FFF2-40B4-BE49-F238E27FC236}">
                <a16:creationId xmlns:a16="http://schemas.microsoft.com/office/drawing/2014/main" id="{9EFF51EC-D967-42ED-94B7-2538C37D644D}"/>
              </a:ext>
            </a:extLst>
          </p:cNvPr>
          <p:cNvSpPr>
            <a:spLocks noGrp="1"/>
          </p:cNvSpPr>
          <p:nvPr>
            <p:ph type="subTitle" idx="1"/>
          </p:nvPr>
        </p:nvSpPr>
        <p:spPr>
          <a:xfrm>
            <a:off x="6024154" y="1697926"/>
            <a:ext cx="5846421" cy="4470117"/>
          </a:xfrm>
        </p:spPr>
        <p:txBody>
          <a:bodyPr vert="horz" lIns="91440" tIns="45720" rIns="91440" bIns="45720" rtlCol="0" anchor="t">
            <a:normAutofit/>
          </a:bodyPr>
          <a:lstStyle/>
          <a:p>
            <a:pPr marL="285750" indent="-285750">
              <a:buFont typeface="Arial" panose="020B0604020202020204" pitchFamily="34" charset="0"/>
              <a:buChar char="•"/>
            </a:pPr>
            <a:endParaRPr lang="fr-FR" sz="1700" dirty="0">
              <a:solidFill>
                <a:schemeClr val="tx1"/>
              </a:solidFill>
              <a:latin typeface="+mn-lt"/>
            </a:endParaRPr>
          </a:p>
          <a:p>
            <a:pPr marL="285750" indent="-285750">
              <a:buFont typeface="Arial" panose="020B0604020202020204" pitchFamily="34" charset="0"/>
              <a:buChar char="•"/>
            </a:pPr>
            <a:r>
              <a:rPr lang="fr-FR" sz="1700" dirty="0">
                <a:solidFill>
                  <a:schemeClr val="tx1"/>
                </a:solidFill>
                <a:latin typeface="+mn-lt"/>
              </a:rPr>
              <a:t>Après un si long hiver …</a:t>
            </a:r>
          </a:p>
          <a:p>
            <a:pPr marL="285750" indent="-285750">
              <a:buFont typeface="Arial" panose="020B0604020202020204" pitchFamily="34" charset="0"/>
              <a:buChar char="•"/>
            </a:pPr>
            <a:r>
              <a:rPr lang="fr-FR" sz="1700" dirty="0">
                <a:solidFill>
                  <a:schemeClr val="tx1"/>
                </a:solidFill>
                <a:latin typeface="+mn-lt"/>
              </a:rPr>
              <a:t>L’IA couvre désormais les grands pans de l’analytique (détection, prédiction, prescription, génération)</a:t>
            </a:r>
          </a:p>
          <a:p>
            <a:pPr marL="285750" indent="-285750">
              <a:buFont typeface="Arial" panose="020B0604020202020204" pitchFamily="34" charset="0"/>
              <a:buChar char="•"/>
            </a:pPr>
            <a:r>
              <a:rPr lang="fr-FR" sz="1700" dirty="0">
                <a:solidFill>
                  <a:schemeClr val="tx1"/>
                </a:solidFill>
                <a:latin typeface="+mn-lt"/>
              </a:rPr>
              <a:t>Et les coûts d’entrée s’abaissent avec une culture de la data qui s’améliore</a:t>
            </a:r>
          </a:p>
          <a:p>
            <a:pPr marL="285750" indent="-285750">
              <a:buFont typeface="Arial" panose="020B0604020202020204" pitchFamily="34" charset="0"/>
              <a:buChar char="•"/>
            </a:pPr>
            <a:r>
              <a:rPr lang="fr-FR" sz="1700" dirty="0">
                <a:solidFill>
                  <a:schemeClr val="tx1"/>
                </a:solidFill>
                <a:latin typeface="+mn-lt"/>
              </a:rPr>
              <a:t>Au delà des call centers et de la relation client, domaines “faciles”, les flux de matière et les aléas qui les impactent (en amont et en aval) vont bénéficier de ces progrès technologiques</a:t>
            </a:r>
          </a:p>
          <a:p>
            <a:pPr marL="285750" indent="-285750">
              <a:buFont typeface="Arial" panose="020B0604020202020204" pitchFamily="34" charset="0"/>
              <a:buChar char="•"/>
            </a:pPr>
            <a:r>
              <a:rPr lang="fr-FR" sz="1700" dirty="0">
                <a:solidFill>
                  <a:schemeClr val="tx1"/>
                </a:solidFill>
                <a:latin typeface="+mn-lt"/>
              </a:rPr>
              <a:t>Le travailleur de la </a:t>
            </a:r>
            <a:r>
              <a:rPr lang="fr-FR" sz="1700" dirty="0" err="1">
                <a:solidFill>
                  <a:schemeClr val="tx1"/>
                </a:solidFill>
                <a:latin typeface="+mn-lt"/>
              </a:rPr>
              <a:t>supply-chain</a:t>
            </a:r>
            <a:r>
              <a:rPr lang="fr-FR" sz="1700" dirty="0">
                <a:solidFill>
                  <a:schemeClr val="tx1"/>
                </a:solidFill>
                <a:latin typeface="+mn-lt"/>
              </a:rPr>
              <a:t> disposera d’un “exosquelette mental”, assistant disponible, personnalisé et très bien informé contextuellement, pour prendre ses décisions  </a:t>
            </a:r>
          </a:p>
          <a:p>
            <a:endParaRPr lang="en-US" sz="1700" dirty="0">
              <a:solidFill>
                <a:schemeClr val="tx1"/>
              </a:solidFill>
              <a:latin typeface="+mn-lt"/>
            </a:endParaRPr>
          </a:p>
        </p:txBody>
      </p:sp>
      <p:pic>
        <p:nvPicPr>
          <p:cNvPr id="7" name="Image 6" descr="Une image contenant personne, intérieur, homme, portant&#10;&#10;Description générée automatiquement">
            <a:extLst>
              <a:ext uri="{FF2B5EF4-FFF2-40B4-BE49-F238E27FC236}">
                <a16:creationId xmlns:a16="http://schemas.microsoft.com/office/drawing/2014/main" id="{4666D0B6-DBFA-4A17-9C28-5822C87FA88B}"/>
              </a:ext>
            </a:extLst>
          </p:cNvPr>
          <p:cNvPicPr>
            <a:picLocks noChangeAspect="1"/>
          </p:cNvPicPr>
          <p:nvPr/>
        </p:nvPicPr>
        <p:blipFill rotWithShape="1">
          <a:blip r:embed="rId2" cstate="hqprint">
            <a:alphaModFix/>
            <a:extLst>
              <a:ext uri="{28A0092B-C50C-407E-A947-70E740481C1C}">
                <a14:useLocalDpi xmlns:a14="http://schemas.microsoft.com/office/drawing/2010/main" val="0"/>
              </a:ext>
            </a:extLst>
          </a:blip>
          <a:srcRect l="19404" r="156" b="1"/>
          <a:stretch/>
        </p:blipFill>
        <p:spPr>
          <a:xfrm rot="5400000">
            <a:off x="10607749" y="520885"/>
            <a:ext cx="1218240" cy="1135843"/>
          </a:xfrm>
          <a:prstGeom prst="rect">
            <a:avLst/>
          </a:prstGeom>
          <a:ln w="19050">
            <a:solidFill>
              <a:schemeClr val="bg2"/>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28" y="15645"/>
            <a:ext cx="6172782"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425" y="6046101"/>
            <a:ext cx="2262482" cy="796254"/>
          </a:xfrm>
          <a:prstGeom prst="rect">
            <a:avLst/>
          </a:prstGeom>
        </p:spPr>
      </p:pic>
      <p:pic>
        <p:nvPicPr>
          <p:cNvPr id="10" name="Image 9">
            <a:extLst>
              <a:ext uri="{FF2B5EF4-FFF2-40B4-BE49-F238E27FC236}">
                <a16:creationId xmlns:a16="http://schemas.microsoft.com/office/drawing/2014/main" id="{789B5E80-3535-4578-9553-E6DBDDE01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spTree>
    <p:extLst>
      <p:ext uri="{BB962C8B-B14F-4D97-AF65-F5344CB8AC3E}">
        <p14:creationId xmlns:p14="http://schemas.microsoft.com/office/powerpoint/2010/main" val="91097576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re 1">
            <a:extLst>
              <a:ext uri="{FF2B5EF4-FFF2-40B4-BE49-F238E27FC236}">
                <a16:creationId xmlns:a16="http://schemas.microsoft.com/office/drawing/2014/main" id="{D5FF8BB3-B9D2-4A00-8168-80772E5CE145}"/>
              </a:ext>
            </a:extLst>
          </p:cNvPr>
          <p:cNvSpPr>
            <a:spLocks noGrp="1"/>
          </p:cNvSpPr>
          <p:nvPr>
            <p:ph type="title"/>
          </p:nvPr>
        </p:nvSpPr>
        <p:spPr>
          <a:xfrm>
            <a:off x="838200" y="963507"/>
            <a:ext cx="3494362" cy="4930986"/>
          </a:xfrm>
        </p:spPr>
        <p:txBody>
          <a:bodyPr>
            <a:normAutofit/>
          </a:bodyPr>
          <a:lstStyle/>
          <a:p>
            <a:pPr algn="r"/>
            <a:r>
              <a:rPr lang="fr-FR" b="1" dirty="0">
                <a:solidFill>
                  <a:schemeClr val="accent1"/>
                </a:solidFill>
              </a:rPr>
              <a:t>L’IA dans la </a:t>
            </a:r>
            <a:r>
              <a:rPr lang="fr-FR" b="1" dirty="0" err="1">
                <a:solidFill>
                  <a:schemeClr val="accent1"/>
                </a:solidFill>
              </a:rPr>
              <a:t>supply</a:t>
            </a:r>
            <a:r>
              <a:rPr lang="fr-FR" b="1" dirty="0">
                <a:solidFill>
                  <a:schemeClr val="accent1"/>
                </a:solidFill>
              </a:rPr>
              <a:t> </a:t>
            </a:r>
            <a:r>
              <a:rPr lang="fr-FR" b="1" dirty="0" err="1">
                <a:solidFill>
                  <a:schemeClr val="accent1"/>
                </a:solidFill>
              </a:rPr>
              <a:t>chain</a:t>
            </a:r>
            <a:endParaRPr lang="fr-FR" dirty="0">
              <a:solidFill>
                <a:schemeClr val="accent1"/>
              </a:solidFill>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934E85C-D739-48FF-B0AF-4C6538E4C6CF}"/>
              </a:ext>
            </a:extLst>
          </p:cNvPr>
          <p:cNvSpPr>
            <a:spLocks noGrp="1"/>
          </p:cNvSpPr>
          <p:nvPr>
            <p:ph sz="half" idx="1"/>
          </p:nvPr>
        </p:nvSpPr>
        <p:spPr>
          <a:xfrm>
            <a:off x="4976029" y="681644"/>
            <a:ext cx="6250940" cy="2304627"/>
          </a:xfrm>
        </p:spPr>
        <p:txBody>
          <a:bodyPr anchor="b">
            <a:normAutofit lnSpcReduction="10000"/>
          </a:bodyPr>
          <a:lstStyle/>
          <a:p>
            <a:r>
              <a:rPr lang="fr-FR" sz="1900" b="1" dirty="0"/>
              <a:t>Un point d’inflexion technologique</a:t>
            </a:r>
          </a:p>
          <a:p>
            <a:endParaRPr lang="fr-FR" sz="1900" b="1" dirty="0"/>
          </a:p>
          <a:p>
            <a:r>
              <a:rPr lang="fr-FR" sz="1900" b="1" dirty="0"/>
              <a:t>Mais dans la </a:t>
            </a:r>
            <a:r>
              <a:rPr lang="fr-FR" sz="1900" b="1" dirty="0" err="1"/>
              <a:t>Supply</a:t>
            </a:r>
            <a:r>
              <a:rPr lang="fr-FR" sz="1900" b="1" dirty="0"/>
              <a:t> Chain ?</a:t>
            </a:r>
            <a:endParaRPr lang="fr-FR" sz="1500" b="1" dirty="0"/>
          </a:p>
          <a:p>
            <a:endParaRPr lang="fr-FR" sz="1900" b="1" dirty="0"/>
          </a:p>
          <a:p>
            <a:r>
              <a:rPr lang="fr-FR" sz="1900" b="1" dirty="0"/>
              <a:t>Trois paradigmes nouveaux en IA</a:t>
            </a:r>
          </a:p>
        </p:txBody>
      </p:sp>
      <p:sp>
        <p:nvSpPr>
          <p:cNvPr id="4" name="Espace réservé du contenu 3">
            <a:extLst>
              <a:ext uri="{FF2B5EF4-FFF2-40B4-BE49-F238E27FC236}">
                <a16:creationId xmlns:a16="http://schemas.microsoft.com/office/drawing/2014/main" id="{1B02C402-4937-46D9-AF84-0AF2774956E7}"/>
              </a:ext>
            </a:extLst>
          </p:cNvPr>
          <p:cNvSpPr>
            <a:spLocks noGrp="1"/>
          </p:cNvSpPr>
          <p:nvPr>
            <p:ph sz="half" idx="2"/>
          </p:nvPr>
        </p:nvSpPr>
        <p:spPr>
          <a:xfrm>
            <a:off x="4976029" y="3357742"/>
            <a:ext cx="6250940" cy="2304628"/>
          </a:xfrm>
        </p:spPr>
        <p:txBody>
          <a:bodyPr>
            <a:normAutofit lnSpcReduction="10000"/>
          </a:bodyPr>
          <a:lstStyle/>
          <a:p>
            <a:pPr lvl="1"/>
            <a:r>
              <a:rPr lang="fr-FR" sz="1500" b="1" dirty="0"/>
              <a:t>La </a:t>
            </a:r>
            <a:r>
              <a:rPr lang="fr-FR" sz="1500" b="1" dirty="0" err="1"/>
              <a:t>commoditisation</a:t>
            </a:r>
            <a:r>
              <a:rPr lang="fr-FR" sz="1500" b="1" dirty="0"/>
              <a:t> des « fondation </a:t>
            </a:r>
            <a:r>
              <a:rPr lang="fr-FR" sz="1500" b="1" dirty="0" err="1"/>
              <a:t>models</a:t>
            </a:r>
            <a:r>
              <a:rPr lang="fr-FR" sz="1500" b="1" dirty="0"/>
              <a:t> » </a:t>
            </a:r>
          </a:p>
          <a:p>
            <a:endParaRPr lang="fr-FR" sz="1900" b="1" dirty="0"/>
          </a:p>
          <a:p>
            <a:pPr lvl="1"/>
            <a:r>
              <a:rPr lang="fr-FR" sz="1500" b="1" dirty="0"/>
              <a:t>La </a:t>
            </a:r>
            <a:r>
              <a:rPr lang="fr-FR" sz="1500" b="1" dirty="0" err="1"/>
              <a:t>cobotisation</a:t>
            </a:r>
            <a:r>
              <a:rPr lang="fr-FR" sz="1500" b="1" dirty="0"/>
              <a:t> : « </a:t>
            </a:r>
            <a:r>
              <a:rPr lang="fr-FR" sz="1500" b="1" dirty="0" err="1"/>
              <a:t>human</a:t>
            </a:r>
            <a:r>
              <a:rPr lang="fr-FR" sz="1500" b="1" dirty="0"/>
              <a:t> in the </a:t>
            </a:r>
            <a:r>
              <a:rPr lang="fr-FR" sz="1500" b="1" dirty="0" err="1"/>
              <a:t>loop</a:t>
            </a:r>
            <a:r>
              <a:rPr lang="fr-FR" sz="1500" b="1" dirty="0"/>
              <a:t> »</a:t>
            </a:r>
            <a:endParaRPr lang="fr-FR" sz="1100" b="1" dirty="0"/>
          </a:p>
          <a:p>
            <a:pPr marL="0" indent="0">
              <a:buNone/>
            </a:pPr>
            <a:endParaRPr lang="fr-FR" sz="1500" b="1" dirty="0"/>
          </a:p>
          <a:p>
            <a:pPr lvl="1"/>
            <a:r>
              <a:rPr lang="fr-FR" sz="1500" b="1" dirty="0"/>
              <a:t>Une autre façon de gérer le hasard et la robustesse</a:t>
            </a:r>
          </a:p>
          <a:p>
            <a:pPr lvl="1"/>
            <a:endParaRPr lang="fr-FR" sz="1500" b="1" dirty="0"/>
          </a:p>
          <a:p>
            <a:r>
              <a:rPr lang="fr-FR" sz="1900" b="1" dirty="0"/>
              <a:t>Des obstacles sur la route</a:t>
            </a:r>
          </a:p>
        </p:txBody>
      </p:sp>
      <p:pic>
        <p:nvPicPr>
          <p:cNvPr id="8" name="Image 7">
            <a:extLst>
              <a:ext uri="{FF2B5EF4-FFF2-40B4-BE49-F238E27FC236}">
                <a16:creationId xmlns:a16="http://schemas.microsoft.com/office/drawing/2014/main" id="{653E87A7-E886-4FA7-8C76-550D40D31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spTree>
    <p:extLst>
      <p:ext uri="{BB962C8B-B14F-4D97-AF65-F5344CB8AC3E}">
        <p14:creationId xmlns:p14="http://schemas.microsoft.com/office/powerpoint/2010/main" val="371360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pour une image  3" descr="Une image contenant ciel, eau, extérieur, navire&#10;&#10;Description générée avec un niveau de confiance très élevé">
            <a:extLst>
              <a:ext uri="{FF2B5EF4-FFF2-40B4-BE49-F238E27FC236}">
                <a16:creationId xmlns:a16="http://schemas.microsoft.com/office/drawing/2014/main" id="{708B8BAF-E213-4261-9247-0F97DA384FF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b="29688"/>
          <a:stretch/>
        </p:blipFill>
        <p:spPr>
          <a:xfrm>
            <a:off x="20" y="-126990"/>
            <a:ext cx="12191980" cy="6984990"/>
          </a:xfrm>
          <a:prstGeom prst="rect">
            <a:avLst/>
          </a:prstGeom>
        </p:spPr>
      </p:pic>
      <p:sp>
        <p:nvSpPr>
          <p:cNvPr id="2" name="ZoneTexte 1"/>
          <p:cNvSpPr txBox="1"/>
          <p:nvPr/>
        </p:nvSpPr>
        <p:spPr>
          <a:xfrm>
            <a:off x="672407" y="0"/>
            <a:ext cx="8627362" cy="1015663"/>
          </a:xfrm>
          <a:prstGeom prst="rect">
            <a:avLst/>
          </a:prstGeom>
          <a:noFill/>
        </p:spPr>
        <p:txBody>
          <a:bodyPr wrap="none" rtlCol="0">
            <a:spAutoFit/>
          </a:bodyPr>
          <a:lstStyle/>
          <a:p>
            <a:r>
              <a:rPr lang="fr-FR" sz="6000" dirty="0">
                <a:solidFill>
                  <a:schemeClr val="bg1"/>
                </a:solidFill>
              </a:rPr>
              <a:t>Après un si long hiver</a:t>
            </a:r>
          </a:p>
        </p:txBody>
      </p:sp>
      <p:pic>
        <p:nvPicPr>
          <p:cNvPr id="5" name="Image 4">
            <a:extLst>
              <a:ext uri="{FF2B5EF4-FFF2-40B4-BE49-F238E27FC236}">
                <a16:creationId xmlns:a16="http://schemas.microsoft.com/office/drawing/2014/main" id="{41951E66-1024-4357-A74E-D337C4A59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spTree>
    <p:extLst>
      <p:ext uri="{BB962C8B-B14F-4D97-AF65-F5344CB8AC3E}">
        <p14:creationId xmlns:p14="http://schemas.microsoft.com/office/powerpoint/2010/main" val="314377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0;p25">
            <a:extLst>
              <a:ext uri="{FF2B5EF4-FFF2-40B4-BE49-F238E27FC236}">
                <a16:creationId xmlns:a16="http://schemas.microsoft.com/office/drawing/2014/main" id="{93E68DCA-5530-314A-8C7C-8B9C9ED8170D}"/>
              </a:ext>
            </a:extLst>
          </p:cNvPr>
          <p:cNvSpPr/>
          <p:nvPr/>
        </p:nvSpPr>
        <p:spPr>
          <a:xfrm>
            <a:off x="443754" y="306374"/>
            <a:ext cx="10762726" cy="954067"/>
          </a:xfrm>
          <a:prstGeom prst="rect">
            <a:avLst/>
          </a:prstGeom>
          <a:noFill/>
          <a:ln>
            <a:noFill/>
          </a:ln>
        </p:spPr>
        <p:txBody>
          <a:bodyPr spcFirstLastPara="1" wrap="square" lIns="91425" tIns="45700" rIns="91425" bIns="45700" anchor="t" anchorCtr="0">
            <a:spAutoFit/>
          </a:bodyPr>
          <a:lstStyle/>
          <a:p>
            <a:pPr>
              <a:buSzPts val="3600"/>
            </a:pPr>
            <a:r>
              <a:rPr lang="fr-FR" sz="2800" dirty="0">
                <a:solidFill>
                  <a:srgbClr val="11315A"/>
                </a:solidFill>
                <a:sym typeface="Nunito"/>
              </a:rPr>
              <a:t>Le dégel : un point d’inflexion technologique pour l’IA</a:t>
            </a:r>
            <a:br>
              <a:rPr lang="fr-FR" sz="2800" dirty="0">
                <a:solidFill>
                  <a:srgbClr val="11315A"/>
                </a:solidFill>
              </a:rPr>
            </a:br>
            <a:endParaRPr sz="2800" dirty="0">
              <a:solidFill>
                <a:srgbClr val="11315A"/>
              </a:solidFill>
              <a:latin typeface="Nunito"/>
            </a:endParaRPr>
          </a:p>
        </p:txBody>
      </p:sp>
      <p:pic>
        <p:nvPicPr>
          <p:cNvPr id="9" name="Image 8">
            <a:extLst>
              <a:ext uri="{FF2B5EF4-FFF2-40B4-BE49-F238E27FC236}">
                <a16:creationId xmlns:a16="http://schemas.microsoft.com/office/drawing/2014/main" id="{EFD4E19B-A0B9-4B31-A774-D00DC1B1B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057" y="1063069"/>
            <a:ext cx="3468659" cy="2393375"/>
          </a:xfrm>
          <a:prstGeom prst="rect">
            <a:avLst/>
          </a:prstGeom>
          <a:ln w="38100">
            <a:solidFill>
              <a:srgbClr val="09E3B4"/>
            </a:solidFill>
          </a:ln>
        </p:spPr>
      </p:pic>
      <p:pic>
        <p:nvPicPr>
          <p:cNvPr id="11" name="Image 10">
            <a:extLst>
              <a:ext uri="{FF2B5EF4-FFF2-40B4-BE49-F238E27FC236}">
                <a16:creationId xmlns:a16="http://schemas.microsoft.com/office/drawing/2014/main" id="{60798C83-2935-4269-9C31-D598137A0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372" y="1063069"/>
            <a:ext cx="4506919" cy="2483778"/>
          </a:xfrm>
          <a:prstGeom prst="rect">
            <a:avLst/>
          </a:prstGeom>
          <a:ln w="38100">
            <a:solidFill>
              <a:srgbClr val="00B0F0"/>
            </a:solidFill>
          </a:ln>
        </p:spPr>
      </p:pic>
      <p:pic>
        <p:nvPicPr>
          <p:cNvPr id="13" name="Image 12">
            <a:extLst>
              <a:ext uri="{FF2B5EF4-FFF2-40B4-BE49-F238E27FC236}">
                <a16:creationId xmlns:a16="http://schemas.microsoft.com/office/drawing/2014/main" id="{3AD75CCB-3C78-47B1-8A94-A06AE20C4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057" y="4071474"/>
            <a:ext cx="3468659" cy="2308235"/>
          </a:xfrm>
          <a:prstGeom prst="rect">
            <a:avLst/>
          </a:prstGeom>
          <a:ln w="38100">
            <a:solidFill>
              <a:srgbClr val="A59FFD"/>
            </a:solidFill>
          </a:ln>
        </p:spPr>
      </p:pic>
      <p:pic>
        <p:nvPicPr>
          <p:cNvPr id="15" name="Image 14">
            <a:extLst>
              <a:ext uri="{FF2B5EF4-FFF2-40B4-BE49-F238E27FC236}">
                <a16:creationId xmlns:a16="http://schemas.microsoft.com/office/drawing/2014/main" id="{3C82C2D0-1943-4BF2-BC97-6BD66D0B41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3531" y="4042363"/>
            <a:ext cx="4409761" cy="2308234"/>
          </a:xfrm>
          <a:prstGeom prst="rect">
            <a:avLst/>
          </a:prstGeom>
          <a:ln w="38100">
            <a:solidFill>
              <a:srgbClr val="FF8980"/>
            </a:solidFill>
          </a:ln>
        </p:spPr>
      </p:pic>
      <p:sp>
        <p:nvSpPr>
          <p:cNvPr id="16" name="ZoneTexte 15">
            <a:extLst>
              <a:ext uri="{FF2B5EF4-FFF2-40B4-BE49-F238E27FC236}">
                <a16:creationId xmlns:a16="http://schemas.microsoft.com/office/drawing/2014/main" id="{BF645C1C-7A65-4F16-8EAB-C075E218C04B}"/>
              </a:ext>
            </a:extLst>
          </p:cNvPr>
          <p:cNvSpPr txBox="1"/>
          <p:nvPr/>
        </p:nvSpPr>
        <p:spPr>
          <a:xfrm>
            <a:off x="2743201" y="3479637"/>
            <a:ext cx="1236236" cy="369332"/>
          </a:xfrm>
          <a:prstGeom prst="rect">
            <a:avLst/>
          </a:prstGeom>
          <a:noFill/>
        </p:spPr>
        <p:txBody>
          <a:bodyPr wrap="none" rtlCol="0">
            <a:spAutoFit/>
          </a:bodyPr>
          <a:lstStyle/>
          <a:p>
            <a:r>
              <a:rPr lang="en-US" b="1" i="1" dirty="0">
                <a:solidFill>
                  <a:srgbClr val="09E3B4"/>
                </a:solidFill>
              </a:rPr>
              <a:t>Detection</a:t>
            </a:r>
          </a:p>
        </p:txBody>
      </p:sp>
      <p:sp>
        <p:nvSpPr>
          <p:cNvPr id="17" name="ZoneTexte 16">
            <a:extLst>
              <a:ext uri="{FF2B5EF4-FFF2-40B4-BE49-F238E27FC236}">
                <a16:creationId xmlns:a16="http://schemas.microsoft.com/office/drawing/2014/main" id="{BA54B98B-61C4-4E0A-A763-8D6C9EB4D56A}"/>
              </a:ext>
            </a:extLst>
          </p:cNvPr>
          <p:cNvSpPr txBox="1"/>
          <p:nvPr/>
        </p:nvSpPr>
        <p:spPr>
          <a:xfrm>
            <a:off x="2873829" y="6376925"/>
            <a:ext cx="1531188" cy="369332"/>
          </a:xfrm>
          <a:prstGeom prst="rect">
            <a:avLst/>
          </a:prstGeom>
          <a:noFill/>
        </p:spPr>
        <p:txBody>
          <a:bodyPr wrap="none" rtlCol="0">
            <a:spAutoFit/>
          </a:bodyPr>
          <a:lstStyle/>
          <a:p>
            <a:r>
              <a:rPr lang="en-US" b="1" i="1" dirty="0">
                <a:solidFill>
                  <a:srgbClr val="A59FFD"/>
                </a:solidFill>
              </a:rPr>
              <a:t>Prescription</a:t>
            </a:r>
          </a:p>
        </p:txBody>
      </p:sp>
      <p:sp>
        <p:nvSpPr>
          <p:cNvPr id="18" name="ZoneTexte 17">
            <a:extLst>
              <a:ext uri="{FF2B5EF4-FFF2-40B4-BE49-F238E27FC236}">
                <a16:creationId xmlns:a16="http://schemas.microsoft.com/office/drawing/2014/main" id="{F8931977-5006-40E1-933D-AB1ACA563CA6}"/>
              </a:ext>
            </a:extLst>
          </p:cNvPr>
          <p:cNvSpPr txBox="1"/>
          <p:nvPr/>
        </p:nvSpPr>
        <p:spPr>
          <a:xfrm>
            <a:off x="7991821" y="3577608"/>
            <a:ext cx="1313180" cy="369332"/>
          </a:xfrm>
          <a:prstGeom prst="rect">
            <a:avLst/>
          </a:prstGeom>
          <a:noFill/>
        </p:spPr>
        <p:txBody>
          <a:bodyPr wrap="none" rtlCol="0">
            <a:spAutoFit/>
          </a:bodyPr>
          <a:lstStyle/>
          <a:p>
            <a:r>
              <a:rPr lang="en-US" b="1" i="1" dirty="0">
                <a:solidFill>
                  <a:srgbClr val="00B0F0"/>
                </a:solidFill>
              </a:rPr>
              <a:t>Prediction</a:t>
            </a:r>
          </a:p>
        </p:txBody>
      </p:sp>
      <p:sp>
        <p:nvSpPr>
          <p:cNvPr id="19" name="ZoneTexte 18">
            <a:extLst>
              <a:ext uri="{FF2B5EF4-FFF2-40B4-BE49-F238E27FC236}">
                <a16:creationId xmlns:a16="http://schemas.microsoft.com/office/drawing/2014/main" id="{0BAC7DED-0837-47EB-9DB2-F46FF0CF9926}"/>
              </a:ext>
            </a:extLst>
          </p:cNvPr>
          <p:cNvSpPr txBox="1"/>
          <p:nvPr/>
        </p:nvSpPr>
        <p:spPr>
          <a:xfrm>
            <a:off x="7999806" y="6401005"/>
            <a:ext cx="1402948" cy="369332"/>
          </a:xfrm>
          <a:prstGeom prst="rect">
            <a:avLst/>
          </a:prstGeom>
          <a:noFill/>
        </p:spPr>
        <p:txBody>
          <a:bodyPr wrap="none" rtlCol="0">
            <a:spAutoFit/>
          </a:bodyPr>
          <a:lstStyle/>
          <a:p>
            <a:r>
              <a:rPr lang="en-US" b="1" i="1" dirty="0">
                <a:solidFill>
                  <a:srgbClr val="FF8980"/>
                </a:solidFill>
              </a:rPr>
              <a:t>Generation</a:t>
            </a:r>
          </a:p>
        </p:txBody>
      </p:sp>
      <p:pic>
        <p:nvPicPr>
          <p:cNvPr id="20" name="Image 19">
            <a:extLst>
              <a:ext uri="{FF2B5EF4-FFF2-40B4-BE49-F238E27FC236}">
                <a16:creationId xmlns:a16="http://schemas.microsoft.com/office/drawing/2014/main" id="{A69F3BB3-48FE-4196-87C9-460D3B7748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spTree>
    <p:extLst>
      <p:ext uri="{BB962C8B-B14F-4D97-AF65-F5344CB8AC3E}">
        <p14:creationId xmlns:p14="http://schemas.microsoft.com/office/powerpoint/2010/main" val="202489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16">
            <a:extLst>
              <a:ext uri="{FF2B5EF4-FFF2-40B4-BE49-F238E27FC236}">
                <a16:creationId xmlns:a16="http://schemas.microsoft.com/office/drawing/2014/main" id="{516F8AB2-E540-704D-BA20-1056AF6F82EB}"/>
              </a:ext>
            </a:extLst>
          </p:cNvPr>
          <p:cNvSpPr/>
          <p:nvPr/>
        </p:nvSpPr>
        <p:spPr>
          <a:xfrm>
            <a:off x="11066488" y="6507531"/>
            <a:ext cx="612668" cy="253916"/>
          </a:xfrm>
          <a:prstGeom prst="rect">
            <a:avLst/>
          </a:prstGeom>
        </p:spPr>
        <p:txBody>
          <a:bodyPr wrap="none">
            <a:spAutoFit/>
          </a:bodyPr>
          <a:lstStyle/>
          <a:p>
            <a:pPr algn="r"/>
            <a:r>
              <a:rPr lang="en-US" sz="1050">
                <a:solidFill>
                  <a:srgbClr val="11315A"/>
                </a:solidFill>
              </a:rPr>
              <a:t>Page </a:t>
            </a:r>
            <a:fld id="{8A9193D8-4093-FD45-AAC0-8D64B88289A4}" type="slidenum">
              <a:rPr lang="en-US" sz="1050" smtClean="0">
                <a:solidFill>
                  <a:srgbClr val="11315A"/>
                </a:solidFill>
              </a:rPr>
              <a:t>5</a:t>
            </a:fld>
            <a:endParaRPr lang="ru-RU" sz="1050">
              <a:solidFill>
                <a:srgbClr val="11315A"/>
              </a:solidFill>
            </a:endParaRPr>
          </a:p>
        </p:txBody>
      </p:sp>
      <p:pic>
        <p:nvPicPr>
          <p:cNvPr id="11" name="Image 10">
            <a:extLst>
              <a:ext uri="{FF2B5EF4-FFF2-40B4-BE49-F238E27FC236}">
                <a16:creationId xmlns:a16="http://schemas.microsoft.com/office/drawing/2014/main" id="{5EE00728-8672-431C-BD69-D52EB941F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959" y="1098164"/>
            <a:ext cx="3292529" cy="2060792"/>
          </a:xfrm>
          <a:prstGeom prst="rect">
            <a:avLst/>
          </a:prstGeom>
        </p:spPr>
      </p:pic>
      <p:pic>
        <p:nvPicPr>
          <p:cNvPr id="13" name="Image 12">
            <a:extLst>
              <a:ext uri="{FF2B5EF4-FFF2-40B4-BE49-F238E27FC236}">
                <a16:creationId xmlns:a16="http://schemas.microsoft.com/office/drawing/2014/main" id="{CACCCFA0-2775-4AAE-B0E7-BFB69A5CF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105" y="3637458"/>
            <a:ext cx="3326383" cy="2049750"/>
          </a:xfrm>
          <a:prstGeom prst="rect">
            <a:avLst/>
          </a:prstGeom>
        </p:spPr>
      </p:pic>
      <p:sp>
        <p:nvSpPr>
          <p:cNvPr id="7" name="Titre 6">
            <a:extLst>
              <a:ext uri="{FF2B5EF4-FFF2-40B4-BE49-F238E27FC236}">
                <a16:creationId xmlns:a16="http://schemas.microsoft.com/office/drawing/2014/main" id="{40F3E65F-24AE-484E-912D-284DCE657CC1}"/>
              </a:ext>
            </a:extLst>
          </p:cNvPr>
          <p:cNvSpPr>
            <a:spLocks noGrp="1"/>
          </p:cNvSpPr>
          <p:nvPr>
            <p:ph type="title"/>
          </p:nvPr>
        </p:nvSpPr>
        <p:spPr>
          <a:xfrm>
            <a:off x="564602" y="272039"/>
            <a:ext cx="11353077" cy="826125"/>
          </a:xfrm>
        </p:spPr>
        <p:txBody>
          <a:bodyPr/>
          <a:lstStyle/>
          <a:p>
            <a:r>
              <a:rPr lang="fr-FR" dirty="0">
                <a:solidFill>
                  <a:srgbClr val="11315A"/>
                </a:solidFill>
                <a:sym typeface="Nunito"/>
              </a:rPr>
              <a:t>En pleine effervescence … Mistral.ai lève 105 millions d’euros</a:t>
            </a:r>
            <a:br>
              <a:rPr lang="fr-FR" dirty="0">
                <a:solidFill>
                  <a:srgbClr val="11315A"/>
                </a:solidFill>
              </a:rPr>
            </a:br>
            <a:endParaRPr lang="en-US" dirty="0"/>
          </a:p>
        </p:txBody>
      </p:sp>
      <p:sp>
        <p:nvSpPr>
          <p:cNvPr id="15" name="ZoneTexte 14">
            <a:extLst>
              <a:ext uri="{FF2B5EF4-FFF2-40B4-BE49-F238E27FC236}">
                <a16:creationId xmlns:a16="http://schemas.microsoft.com/office/drawing/2014/main" id="{BC042513-5E68-4565-A6EB-51704253B30E}"/>
              </a:ext>
            </a:extLst>
          </p:cNvPr>
          <p:cNvSpPr txBox="1"/>
          <p:nvPr/>
        </p:nvSpPr>
        <p:spPr>
          <a:xfrm rot="16200000">
            <a:off x="161441" y="3452791"/>
            <a:ext cx="1236236" cy="369332"/>
          </a:xfrm>
          <a:prstGeom prst="rect">
            <a:avLst/>
          </a:prstGeom>
          <a:noFill/>
        </p:spPr>
        <p:txBody>
          <a:bodyPr wrap="none" rtlCol="0">
            <a:spAutoFit/>
          </a:bodyPr>
          <a:lstStyle/>
          <a:p>
            <a:r>
              <a:rPr lang="en-US" b="1" i="1" dirty="0">
                <a:solidFill>
                  <a:srgbClr val="09E3B4"/>
                </a:solidFill>
              </a:rPr>
              <a:t>Detection</a:t>
            </a:r>
          </a:p>
        </p:txBody>
      </p:sp>
      <p:sp>
        <p:nvSpPr>
          <p:cNvPr id="16" name="ZoneTexte 15">
            <a:extLst>
              <a:ext uri="{FF2B5EF4-FFF2-40B4-BE49-F238E27FC236}">
                <a16:creationId xmlns:a16="http://schemas.microsoft.com/office/drawing/2014/main" id="{37CB489E-6C9D-4089-A30B-F1F400AFB0CA}"/>
              </a:ext>
            </a:extLst>
          </p:cNvPr>
          <p:cNvSpPr txBox="1"/>
          <p:nvPr/>
        </p:nvSpPr>
        <p:spPr>
          <a:xfrm rot="16200000">
            <a:off x="6224349" y="3452791"/>
            <a:ext cx="1402948" cy="369332"/>
          </a:xfrm>
          <a:prstGeom prst="rect">
            <a:avLst/>
          </a:prstGeom>
          <a:noFill/>
        </p:spPr>
        <p:txBody>
          <a:bodyPr wrap="none" rtlCol="0">
            <a:spAutoFit/>
          </a:bodyPr>
          <a:lstStyle/>
          <a:p>
            <a:r>
              <a:rPr lang="en-US" b="1" i="1" dirty="0">
                <a:solidFill>
                  <a:srgbClr val="FF8980"/>
                </a:solidFill>
              </a:rPr>
              <a:t>Generation</a:t>
            </a:r>
          </a:p>
        </p:txBody>
      </p:sp>
      <p:pic>
        <p:nvPicPr>
          <p:cNvPr id="17" name="Image 16">
            <a:extLst>
              <a:ext uri="{FF2B5EF4-FFF2-40B4-BE49-F238E27FC236}">
                <a16:creationId xmlns:a16="http://schemas.microsoft.com/office/drawing/2014/main" id="{EDD87D19-6839-406D-9D65-ECAA09582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846" y="776493"/>
            <a:ext cx="4400555" cy="5502036"/>
          </a:xfrm>
          <a:prstGeom prst="rect">
            <a:avLst/>
          </a:prstGeom>
        </p:spPr>
      </p:pic>
      <p:pic>
        <p:nvPicPr>
          <p:cNvPr id="14" name="Image 13">
            <a:extLst>
              <a:ext uri="{FF2B5EF4-FFF2-40B4-BE49-F238E27FC236}">
                <a16:creationId xmlns:a16="http://schemas.microsoft.com/office/drawing/2014/main" id="{A103C494-5A6E-4B3F-B46B-53A262933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spTree>
    <p:extLst>
      <p:ext uri="{BB962C8B-B14F-4D97-AF65-F5344CB8AC3E}">
        <p14:creationId xmlns:p14="http://schemas.microsoft.com/office/powerpoint/2010/main" val="406748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re 1">
            <a:extLst>
              <a:ext uri="{FF2B5EF4-FFF2-40B4-BE49-F238E27FC236}">
                <a16:creationId xmlns:a16="http://schemas.microsoft.com/office/drawing/2014/main" id="{D5FF8BB3-B9D2-4A00-8168-80772E5CE145}"/>
              </a:ext>
            </a:extLst>
          </p:cNvPr>
          <p:cNvSpPr>
            <a:spLocks noGrp="1"/>
          </p:cNvSpPr>
          <p:nvPr>
            <p:ph type="title"/>
          </p:nvPr>
        </p:nvSpPr>
        <p:spPr>
          <a:xfrm>
            <a:off x="800702" y="963507"/>
            <a:ext cx="3494362" cy="4930986"/>
          </a:xfrm>
        </p:spPr>
        <p:txBody>
          <a:bodyPr>
            <a:normAutofit/>
          </a:bodyPr>
          <a:lstStyle/>
          <a:p>
            <a:pPr algn="r"/>
            <a:r>
              <a:rPr lang="en-US" sz="3600" b="1" dirty="0" err="1">
                <a:solidFill>
                  <a:schemeClr val="accent1"/>
                </a:solidFill>
              </a:rPr>
              <a:t>Peu</a:t>
            </a:r>
            <a:r>
              <a:rPr lang="en-US" sz="3600" b="1" dirty="0">
                <a:solidFill>
                  <a:schemeClr val="accent1"/>
                </a:solidFill>
              </a:rPr>
              <a:t> </a:t>
            </a:r>
            <a:r>
              <a:rPr lang="en-US" sz="3600" b="1" dirty="0" err="1">
                <a:solidFill>
                  <a:schemeClr val="accent1"/>
                </a:solidFill>
              </a:rPr>
              <a:t>d’impact</a:t>
            </a:r>
            <a:r>
              <a:rPr lang="en-US" sz="3600" b="1" dirty="0">
                <a:solidFill>
                  <a:schemeClr val="accent1"/>
                </a:solidFill>
              </a:rPr>
              <a:t> sur la supply chain à </a:t>
            </a:r>
            <a:r>
              <a:rPr lang="en-US" sz="3600" b="1" dirty="0" err="1">
                <a:solidFill>
                  <a:schemeClr val="accent1"/>
                </a:solidFill>
              </a:rPr>
              <a:t>ce</a:t>
            </a:r>
            <a:r>
              <a:rPr lang="en-US" sz="3600" b="1" dirty="0">
                <a:solidFill>
                  <a:schemeClr val="accent1"/>
                </a:solidFill>
              </a:rPr>
              <a:t> jour</a:t>
            </a:r>
            <a:endParaRPr lang="fr-FR" sz="3600" b="1" dirty="0">
              <a:solidFill>
                <a:schemeClr val="accent1"/>
              </a:solidFill>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934E85C-D739-48FF-B0AF-4C6538E4C6CF}"/>
              </a:ext>
            </a:extLst>
          </p:cNvPr>
          <p:cNvSpPr>
            <a:spLocks noGrp="1"/>
          </p:cNvSpPr>
          <p:nvPr>
            <p:ph sz="half" idx="1"/>
          </p:nvPr>
        </p:nvSpPr>
        <p:spPr>
          <a:xfrm>
            <a:off x="5140358" y="1278467"/>
            <a:ext cx="6250940" cy="4926719"/>
          </a:xfrm>
        </p:spPr>
        <p:txBody>
          <a:bodyPr anchor="b">
            <a:normAutofit/>
          </a:bodyPr>
          <a:lstStyle/>
          <a:p>
            <a:r>
              <a:rPr lang="en-US" sz="1900" b="1" dirty="0" err="1"/>
              <a:t>Probablement</a:t>
            </a:r>
            <a:r>
              <a:rPr lang="en-US" sz="1900" b="1" dirty="0"/>
              <a:t> “la </a:t>
            </a:r>
            <a:r>
              <a:rPr lang="en-US" sz="1900" b="1" dirty="0" err="1"/>
              <a:t>faute</a:t>
            </a:r>
            <a:r>
              <a:rPr lang="en-US" sz="1900" b="1" dirty="0"/>
              <a:t> à la data”</a:t>
            </a:r>
          </a:p>
          <a:p>
            <a:endParaRPr lang="en-US" sz="1900" b="1" dirty="0"/>
          </a:p>
          <a:p>
            <a:r>
              <a:rPr lang="en-US" sz="1900" b="1" dirty="0"/>
              <a:t>La supply chain </a:t>
            </a:r>
            <a:r>
              <a:rPr lang="en-US" sz="1900" b="1" dirty="0" err="1"/>
              <a:t>est</a:t>
            </a:r>
            <a:r>
              <a:rPr lang="en-US" sz="1900" b="1" dirty="0"/>
              <a:t> plus “</a:t>
            </a:r>
            <a:r>
              <a:rPr lang="en-US" sz="1900" b="1" dirty="0" err="1"/>
              <a:t>contraignante</a:t>
            </a:r>
            <a:r>
              <a:rPr lang="en-US" sz="1900" b="1" dirty="0"/>
              <a:t>” que la demand chain</a:t>
            </a:r>
          </a:p>
          <a:p>
            <a:endParaRPr lang="en-US" sz="1900" b="1" dirty="0"/>
          </a:p>
          <a:p>
            <a:r>
              <a:rPr lang="en-US" sz="1900" b="1" dirty="0"/>
              <a:t>50 </a:t>
            </a:r>
            <a:r>
              <a:rPr lang="en-US" sz="1900" b="1" dirty="0" err="1"/>
              <a:t>ans</a:t>
            </a:r>
            <a:r>
              <a:rPr lang="en-US" sz="1900" b="1" dirty="0"/>
              <a:t> </a:t>
            </a:r>
            <a:r>
              <a:rPr lang="en-US" sz="1900" b="1" dirty="0" err="1"/>
              <a:t>d’analytique</a:t>
            </a:r>
            <a:r>
              <a:rPr lang="en-US" sz="1900" b="1" dirty="0"/>
              <a:t> et </a:t>
            </a:r>
            <a:r>
              <a:rPr lang="en-US" sz="1900" b="1" dirty="0" err="1"/>
              <a:t>d’automatisation</a:t>
            </a:r>
            <a:endParaRPr lang="en-US" sz="1900" b="1" dirty="0"/>
          </a:p>
          <a:p>
            <a:endParaRPr lang="en-US" sz="1900" b="1" dirty="0"/>
          </a:p>
          <a:p>
            <a:endParaRPr lang="en-US" sz="1900" b="1" dirty="0"/>
          </a:p>
          <a:p>
            <a:pPr marL="0" indent="0">
              <a:buNone/>
            </a:pPr>
            <a:r>
              <a:rPr lang="en-US" sz="1900" b="1" dirty="0"/>
              <a:t> </a:t>
            </a:r>
          </a:p>
          <a:p>
            <a:endParaRPr lang="en-US" sz="1900" b="1" dirty="0"/>
          </a:p>
          <a:p>
            <a:r>
              <a:rPr lang="en-US" sz="1900" b="1" dirty="0"/>
              <a:t>Un petit </a:t>
            </a:r>
            <a:r>
              <a:rPr lang="en-US" sz="1900" b="1" dirty="0" err="1"/>
              <a:t>biais</a:t>
            </a:r>
            <a:r>
              <a:rPr lang="en-US" sz="1900" b="1" dirty="0"/>
              <a:t> </a:t>
            </a:r>
            <a:r>
              <a:rPr lang="en-US" sz="1900" b="1" dirty="0" err="1"/>
              <a:t>culturel</a:t>
            </a:r>
            <a:r>
              <a:rPr lang="en-US" sz="1900" b="1" dirty="0"/>
              <a:t> … </a:t>
            </a:r>
            <a:r>
              <a:rPr lang="en-US" sz="1900" b="1" dirty="0" err="1"/>
              <a:t>moins</a:t>
            </a:r>
            <a:r>
              <a:rPr lang="en-US" sz="1900" b="1" dirty="0"/>
              <a:t> de “big tech” de la supply chain (à </a:t>
            </a:r>
            <a:r>
              <a:rPr lang="en-US" sz="1900" b="1" dirty="0" err="1"/>
              <a:t>l’exception</a:t>
            </a:r>
            <a:r>
              <a:rPr lang="en-US" sz="1900" b="1" dirty="0"/>
              <a:t> </a:t>
            </a:r>
            <a:r>
              <a:rPr lang="en-US" sz="1900" b="1" dirty="0" err="1"/>
              <a:t>d’Amazon</a:t>
            </a:r>
            <a:r>
              <a:rPr lang="en-US" sz="1900" b="1" dirty="0"/>
              <a:t> et Alibaba)</a:t>
            </a:r>
          </a:p>
          <a:p>
            <a:endParaRPr lang="fr-FR" sz="1900" b="1" dirty="0"/>
          </a:p>
        </p:txBody>
      </p:sp>
      <p:pic>
        <p:nvPicPr>
          <p:cNvPr id="8" name="Image 7">
            <a:extLst>
              <a:ext uri="{FF2B5EF4-FFF2-40B4-BE49-F238E27FC236}">
                <a16:creationId xmlns:a16="http://schemas.microsoft.com/office/drawing/2014/main" id="{653E87A7-E886-4FA7-8C76-550D40D31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pic>
        <p:nvPicPr>
          <p:cNvPr id="7" name="Image 6">
            <a:extLst>
              <a:ext uri="{FF2B5EF4-FFF2-40B4-BE49-F238E27FC236}">
                <a16:creationId xmlns:a16="http://schemas.microsoft.com/office/drawing/2014/main" id="{CF1D7B99-4A8F-47D7-8B86-715703B82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759" y="3429000"/>
            <a:ext cx="2138321" cy="1422955"/>
          </a:xfrm>
          <a:prstGeom prst="rect">
            <a:avLst/>
          </a:prstGeom>
          <a:ln w="38100">
            <a:solidFill>
              <a:schemeClr val="accent1"/>
            </a:solidFill>
          </a:ln>
        </p:spPr>
      </p:pic>
    </p:spTree>
    <p:extLst>
      <p:ext uri="{BB962C8B-B14F-4D97-AF65-F5344CB8AC3E}">
        <p14:creationId xmlns:p14="http://schemas.microsoft.com/office/powerpoint/2010/main" val="28572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re 1">
            <a:extLst>
              <a:ext uri="{FF2B5EF4-FFF2-40B4-BE49-F238E27FC236}">
                <a16:creationId xmlns:a16="http://schemas.microsoft.com/office/drawing/2014/main" id="{D5FF8BB3-B9D2-4A00-8168-80772E5CE145}"/>
              </a:ext>
            </a:extLst>
          </p:cNvPr>
          <p:cNvSpPr>
            <a:spLocks noGrp="1"/>
          </p:cNvSpPr>
          <p:nvPr>
            <p:ph type="title"/>
          </p:nvPr>
        </p:nvSpPr>
        <p:spPr>
          <a:xfrm>
            <a:off x="1061720" y="573160"/>
            <a:ext cx="3494362" cy="4930986"/>
          </a:xfrm>
        </p:spPr>
        <p:txBody>
          <a:bodyPr>
            <a:normAutofit/>
          </a:bodyPr>
          <a:lstStyle/>
          <a:p>
            <a:pPr algn="r"/>
            <a:r>
              <a:rPr lang="fr-FR" sz="3600" b="1" dirty="0">
                <a:solidFill>
                  <a:schemeClr val="accent1"/>
                </a:solidFill>
              </a:rPr>
              <a:t>Les « fondation </a:t>
            </a:r>
            <a:r>
              <a:rPr lang="fr-FR" sz="3600" b="1" dirty="0" err="1">
                <a:solidFill>
                  <a:schemeClr val="accent1"/>
                </a:solidFill>
              </a:rPr>
              <a:t>models</a:t>
            </a:r>
            <a:r>
              <a:rPr lang="fr-FR" sz="3600" b="1" dirty="0">
                <a:solidFill>
                  <a:schemeClr val="accent1"/>
                </a:solidFill>
              </a:rPr>
              <a:t> » en voie de </a:t>
            </a:r>
            <a:r>
              <a:rPr lang="fr-FR" sz="3600" b="1" dirty="0" err="1">
                <a:solidFill>
                  <a:schemeClr val="accent1"/>
                </a:solidFill>
              </a:rPr>
              <a:t>commoditisation</a:t>
            </a:r>
            <a:endParaRPr lang="fr-FR" sz="3600" dirty="0">
              <a:solidFill>
                <a:schemeClr val="accent1"/>
              </a:solidFill>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934E85C-D739-48FF-B0AF-4C6538E4C6CF}"/>
              </a:ext>
            </a:extLst>
          </p:cNvPr>
          <p:cNvSpPr>
            <a:spLocks noGrp="1"/>
          </p:cNvSpPr>
          <p:nvPr>
            <p:ph sz="half" idx="1"/>
          </p:nvPr>
        </p:nvSpPr>
        <p:spPr>
          <a:xfrm>
            <a:off x="5038680" y="-405960"/>
            <a:ext cx="6594519" cy="4926719"/>
          </a:xfrm>
        </p:spPr>
        <p:txBody>
          <a:bodyPr anchor="b">
            <a:normAutofit/>
          </a:bodyPr>
          <a:lstStyle/>
          <a:p>
            <a:r>
              <a:rPr lang="fr-FR" sz="1900" b="1" dirty="0"/>
              <a:t>Open source versus propriétaire</a:t>
            </a:r>
          </a:p>
          <a:p>
            <a:endParaRPr lang="fr-FR" sz="1900" b="1" dirty="0"/>
          </a:p>
          <a:p>
            <a:r>
              <a:rPr lang="fr-FR" sz="1900" b="1" dirty="0"/>
              <a:t>La spécialisation contextuelle rendue possible </a:t>
            </a:r>
          </a:p>
          <a:p>
            <a:endParaRPr lang="fr-FR" sz="1900" b="1" dirty="0"/>
          </a:p>
          <a:p>
            <a:r>
              <a:rPr lang="fr-FR" sz="1900" b="1" dirty="0"/>
              <a:t>L’IA comme un </a:t>
            </a:r>
            <a:r>
              <a:rPr lang="fr-FR" sz="1900" b="1" dirty="0" err="1"/>
              <a:t>légo</a:t>
            </a:r>
            <a:r>
              <a:rPr lang="fr-FR" sz="1900" b="1" dirty="0"/>
              <a:t> qu’on emboîte en systèmes</a:t>
            </a:r>
          </a:p>
          <a:p>
            <a:endParaRPr lang="fr-FR" sz="1900" b="1" dirty="0"/>
          </a:p>
          <a:p>
            <a:r>
              <a:rPr lang="fr-FR" sz="1900" b="1" dirty="0"/>
              <a:t>Globalement : un abaissement de la barrière d’entrée </a:t>
            </a:r>
          </a:p>
          <a:p>
            <a:endParaRPr lang="fr-FR" sz="1900" b="1" dirty="0"/>
          </a:p>
        </p:txBody>
      </p:sp>
      <p:pic>
        <p:nvPicPr>
          <p:cNvPr id="8" name="Image 7">
            <a:extLst>
              <a:ext uri="{FF2B5EF4-FFF2-40B4-BE49-F238E27FC236}">
                <a16:creationId xmlns:a16="http://schemas.microsoft.com/office/drawing/2014/main" id="{653E87A7-E886-4FA7-8C76-550D40D31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pic>
        <p:nvPicPr>
          <p:cNvPr id="10" name="Image 9">
            <a:extLst>
              <a:ext uri="{FF2B5EF4-FFF2-40B4-BE49-F238E27FC236}">
                <a16:creationId xmlns:a16="http://schemas.microsoft.com/office/drawing/2014/main" id="{27BA72A8-5E2A-4A28-A2E2-58CEB9BDB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545" y="3940374"/>
            <a:ext cx="3072502" cy="2310571"/>
          </a:xfrm>
          <a:prstGeom prst="rect">
            <a:avLst/>
          </a:prstGeom>
          <a:ln w="38100">
            <a:solidFill>
              <a:schemeClr val="accent1"/>
            </a:solidFill>
          </a:ln>
        </p:spPr>
      </p:pic>
    </p:spTree>
    <p:extLst>
      <p:ext uri="{BB962C8B-B14F-4D97-AF65-F5344CB8AC3E}">
        <p14:creationId xmlns:p14="http://schemas.microsoft.com/office/powerpoint/2010/main" val="199529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0;p25">
            <a:extLst>
              <a:ext uri="{FF2B5EF4-FFF2-40B4-BE49-F238E27FC236}">
                <a16:creationId xmlns:a16="http://schemas.microsoft.com/office/drawing/2014/main" id="{93E68DCA-5530-314A-8C7C-8B9C9ED8170D}"/>
              </a:ext>
            </a:extLst>
          </p:cNvPr>
          <p:cNvSpPr/>
          <p:nvPr/>
        </p:nvSpPr>
        <p:spPr>
          <a:xfrm>
            <a:off x="443754" y="306374"/>
            <a:ext cx="10762726" cy="954067"/>
          </a:xfrm>
          <a:prstGeom prst="rect">
            <a:avLst/>
          </a:prstGeom>
          <a:noFill/>
          <a:ln>
            <a:noFill/>
          </a:ln>
        </p:spPr>
        <p:txBody>
          <a:bodyPr spcFirstLastPara="1" wrap="square" lIns="91425" tIns="45700" rIns="91425" bIns="45700" anchor="t" anchorCtr="0">
            <a:spAutoFit/>
          </a:bodyPr>
          <a:lstStyle/>
          <a:p>
            <a:pPr>
              <a:buSzPts val="3600"/>
            </a:pPr>
            <a:r>
              <a:rPr lang="fr-FR" sz="2800" dirty="0">
                <a:solidFill>
                  <a:srgbClr val="11315A"/>
                </a:solidFill>
                <a:sym typeface="Nunito"/>
              </a:rPr>
              <a:t> </a:t>
            </a:r>
            <a:br>
              <a:rPr lang="fr-FR" sz="2800" dirty="0">
                <a:solidFill>
                  <a:srgbClr val="11315A"/>
                </a:solidFill>
              </a:rPr>
            </a:br>
            <a:endParaRPr sz="2800" dirty="0">
              <a:solidFill>
                <a:srgbClr val="11315A"/>
              </a:solidFill>
              <a:latin typeface="Nunito"/>
            </a:endParaRPr>
          </a:p>
        </p:txBody>
      </p:sp>
      <p:sp>
        <p:nvSpPr>
          <p:cNvPr id="16" name="ZoneTexte 15">
            <a:extLst>
              <a:ext uri="{FF2B5EF4-FFF2-40B4-BE49-F238E27FC236}">
                <a16:creationId xmlns:a16="http://schemas.microsoft.com/office/drawing/2014/main" id="{BF645C1C-7A65-4F16-8EAB-C075E218C04B}"/>
              </a:ext>
            </a:extLst>
          </p:cNvPr>
          <p:cNvSpPr txBox="1"/>
          <p:nvPr/>
        </p:nvSpPr>
        <p:spPr>
          <a:xfrm>
            <a:off x="2011887" y="3142203"/>
            <a:ext cx="3070071" cy="369332"/>
          </a:xfrm>
          <a:prstGeom prst="rect">
            <a:avLst/>
          </a:prstGeom>
          <a:noFill/>
        </p:spPr>
        <p:txBody>
          <a:bodyPr wrap="none" rtlCol="0">
            <a:spAutoFit/>
          </a:bodyPr>
          <a:lstStyle/>
          <a:p>
            <a:r>
              <a:rPr lang="en-US" b="1" i="1" dirty="0">
                <a:solidFill>
                  <a:srgbClr val="00B0F0"/>
                </a:solidFill>
              </a:rPr>
              <a:t>Procurement/Tenders</a:t>
            </a:r>
          </a:p>
        </p:txBody>
      </p:sp>
      <p:sp>
        <p:nvSpPr>
          <p:cNvPr id="18" name="ZoneTexte 17">
            <a:extLst>
              <a:ext uri="{FF2B5EF4-FFF2-40B4-BE49-F238E27FC236}">
                <a16:creationId xmlns:a16="http://schemas.microsoft.com/office/drawing/2014/main" id="{F8931977-5006-40E1-933D-AB1ACA563CA6}"/>
              </a:ext>
            </a:extLst>
          </p:cNvPr>
          <p:cNvSpPr txBox="1"/>
          <p:nvPr/>
        </p:nvSpPr>
        <p:spPr>
          <a:xfrm>
            <a:off x="7025140" y="3262135"/>
            <a:ext cx="3576620" cy="369332"/>
          </a:xfrm>
          <a:prstGeom prst="rect">
            <a:avLst/>
          </a:prstGeom>
          <a:noFill/>
        </p:spPr>
        <p:txBody>
          <a:bodyPr wrap="none" rtlCol="0">
            <a:spAutoFit/>
          </a:bodyPr>
          <a:lstStyle/>
          <a:p>
            <a:r>
              <a:rPr lang="en-US" b="1" i="1" dirty="0">
                <a:solidFill>
                  <a:srgbClr val="00B0F0"/>
                </a:solidFill>
              </a:rPr>
              <a:t>Pick &amp; place, Maintenance</a:t>
            </a:r>
          </a:p>
        </p:txBody>
      </p:sp>
      <p:pic>
        <p:nvPicPr>
          <p:cNvPr id="20" name="Image 19">
            <a:extLst>
              <a:ext uri="{FF2B5EF4-FFF2-40B4-BE49-F238E27FC236}">
                <a16:creationId xmlns:a16="http://schemas.microsoft.com/office/drawing/2014/main" id="{A69F3BB3-48FE-4196-87C9-460D3B774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pic>
        <p:nvPicPr>
          <p:cNvPr id="4" name="Image 3">
            <a:extLst>
              <a:ext uri="{FF2B5EF4-FFF2-40B4-BE49-F238E27FC236}">
                <a16:creationId xmlns:a16="http://schemas.microsoft.com/office/drawing/2014/main" id="{3E08C345-334D-4989-8AC7-EC530371D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052" y="459125"/>
            <a:ext cx="3675743" cy="2446040"/>
          </a:xfrm>
          <a:prstGeom prst="rect">
            <a:avLst/>
          </a:prstGeom>
          <a:ln w="38100">
            <a:solidFill>
              <a:srgbClr val="00B0F0"/>
            </a:solidFill>
          </a:ln>
        </p:spPr>
      </p:pic>
      <p:pic>
        <p:nvPicPr>
          <p:cNvPr id="6" name="Image 5">
            <a:extLst>
              <a:ext uri="{FF2B5EF4-FFF2-40B4-BE49-F238E27FC236}">
                <a16:creationId xmlns:a16="http://schemas.microsoft.com/office/drawing/2014/main" id="{D87C767A-03D2-462A-BE7D-A88A3D284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238" y="454611"/>
            <a:ext cx="3617969" cy="2583230"/>
          </a:xfrm>
          <a:prstGeom prst="rect">
            <a:avLst/>
          </a:prstGeom>
          <a:ln w="38100">
            <a:solidFill>
              <a:srgbClr val="00B0F0"/>
            </a:solidFill>
          </a:ln>
        </p:spPr>
      </p:pic>
      <p:sp>
        <p:nvSpPr>
          <p:cNvPr id="21" name="ZoneTexte 20">
            <a:extLst>
              <a:ext uri="{FF2B5EF4-FFF2-40B4-BE49-F238E27FC236}">
                <a16:creationId xmlns:a16="http://schemas.microsoft.com/office/drawing/2014/main" id="{818A8D94-D68F-463C-8AF5-CB40264B5879}"/>
              </a:ext>
            </a:extLst>
          </p:cNvPr>
          <p:cNvSpPr txBox="1"/>
          <p:nvPr/>
        </p:nvSpPr>
        <p:spPr>
          <a:xfrm>
            <a:off x="2204245" y="5935555"/>
            <a:ext cx="2685351" cy="369332"/>
          </a:xfrm>
          <a:prstGeom prst="rect">
            <a:avLst/>
          </a:prstGeom>
          <a:noFill/>
        </p:spPr>
        <p:txBody>
          <a:bodyPr wrap="none" rtlCol="0">
            <a:spAutoFit/>
          </a:bodyPr>
          <a:lstStyle/>
          <a:p>
            <a:r>
              <a:rPr lang="en-US" b="1" i="1" dirty="0">
                <a:solidFill>
                  <a:srgbClr val="00B0F0"/>
                </a:solidFill>
              </a:rPr>
              <a:t>Claim management</a:t>
            </a:r>
          </a:p>
        </p:txBody>
      </p:sp>
      <p:sp>
        <p:nvSpPr>
          <p:cNvPr id="22" name="ZoneTexte 21">
            <a:extLst>
              <a:ext uri="{FF2B5EF4-FFF2-40B4-BE49-F238E27FC236}">
                <a16:creationId xmlns:a16="http://schemas.microsoft.com/office/drawing/2014/main" id="{900ADAA8-0C9F-4462-B54A-7E8AF9417E03}"/>
              </a:ext>
            </a:extLst>
          </p:cNvPr>
          <p:cNvSpPr txBox="1"/>
          <p:nvPr/>
        </p:nvSpPr>
        <p:spPr>
          <a:xfrm>
            <a:off x="6992238" y="5907190"/>
            <a:ext cx="3477234" cy="369332"/>
          </a:xfrm>
          <a:prstGeom prst="rect">
            <a:avLst/>
          </a:prstGeom>
          <a:noFill/>
        </p:spPr>
        <p:txBody>
          <a:bodyPr wrap="none" rtlCol="0">
            <a:spAutoFit/>
          </a:bodyPr>
          <a:lstStyle/>
          <a:p>
            <a:r>
              <a:rPr lang="en-US" b="1" i="1" dirty="0">
                <a:solidFill>
                  <a:srgbClr val="00B0F0"/>
                </a:solidFill>
              </a:rPr>
              <a:t>Estimated Time of Arrival</a:t>
            </a:r>
          </a:p>
        </p:txBody>
      </p:sp>
      <p:pic>
        <p:nvPicPr>
          <p:cNvPr id="8" name="Image 7">
            <a:extLst>
              <a:ext uri="{FF2B5EF4-FFF2-40B4-BE49-F238E27FC236}">
                <a16:creationId xmlns:a16="http://schemas.microsoft.com/office/drawing/2014/main" id="{D1DC5457-D069-49CC-B866-A54347D8F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8209" y="3748573"/>
            <a:ext cx="2257425" cy="2028825"/>
          </a:xfrm>
          <a:prstGeom prst="rect">
            <a:avLst/>
          </a:prstGeom>
          <a:ln w="38100">
            <a:solidFill>
              <a:srgbClr val="00B0F0"/>
            </a:solidFill>
          </a:ln>
        </p:spPr>
      </p:pic>
      <p:pic>
        <p:nvPicPr>
          <p:cNvPr id="12" name="Image 11">
            <a:extLst>
              <a:ext uri="{FF2B5EF4-FFF2-40B4-BE49-F238E27FC236}">
                <a16:creationId xmlns:a16="http://schemas.microsoft.com/office/drawing/2014/main" id="{1910E29E-DD5C-4934-B6C6-89260612D2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9391" y="3904971"/>
            <a:ext cx="3863662" cy="1872427"/>
          </a:xfrm>
          <a:prstGeom prst="rect">
            <a:avLst/>
          </a:prstGeom>
          <a:ln w="38100">
            <a:solidFill>
              <a:srgbClr val="00B0F0"/>
            </a:solidFill>
          </a:ln>
        </p:spPr>
      </p:pic>
    </p:spTree>
    <p:extLst>
      <p:ext uri="{BB962C8B-B14F-4D97-AF65-F5344CB8AC3E}">
        <p14:creationId xmlns:p14="http://schemas.microsoft.com/office/powerpoint/2010/main" val="409770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re 1">
            <a:extLst>
              <a:ext uri="{FF2B5EF4-FFF2-40B4-BE49-F238E27FC236}">
                <a16:creationId xmlns:a16="http://schemas.microsoft.com/office/drawing/2014/main" id="{D5FF8BB3-B9D2-4A00-8168-80772E5CE145}"/>
              </a:ext>
            </a:extLst>
          </p:cNvPr>
          <p:cNvSpPr>
            <a:spLocks noGrp="1"/>
          </p:cNvSpPr>
          <p:nvPr>
            <p:ph type="title"/>
          </p:nvPr>
        </p:nvSpPr>
        <p:spPr>
          <a:xfrm>
            <a:off x="838200" y="963507"/>
            <a:ext cx="3494362" cy="4930986"/>
          </a:xfrm>
        </p:spPr>
        <p:txBody>
          <a:bodyPr>
            <a:normAutofit/>
          </a:bodyPr>
          <a:lstStyle/>
          <a:p>
            <a:pPr algn="r"/>
            <a:r>
              <a:rPr lang="fr-FR" sz="3600" b="1" dirty="0">
                <a:solidFill>
                  <a:schemeClr val="accent1"/>
                </a:solidFill>
              </a:rPr>
              <a:t>La </a:t>
            </a:r>
            <a:r>
              <a:rPr lang="fr-FR" sz="3600" b="1" dirty="0" err="1">
                <a:solidFill>
                  <a:schemeClr val="accent1"/>
                </a:solidFill>
              </a:rPr>
              <a:t>cobotisation</a:t>
            </a:r>
            <a:r>
              <a:rPr lang="fr-FR" sz="3600" b="1" dirty="0">
                <a:solidFill>
                  <a:schemeClr val="accent1"/>
                </a:solidFill>
              </a:rPr>
              <a:t> « </a:t>
            </a:r>
            <a:r>
              <a:rPr lang="fr-FR" sz="3600" b="1" dirty="0" err="1">
                <a:solidFill>
                  <a:schemeClr val="accent1"/>
                </a:solidFill>
              </a:rPr>
              <a:t>human</a:t>
            </a:r>
            <a:r>
              <a:rPr lang="fr-FR" sz="3600" b="1" dirty="0">
                <a:solidFill>
                  <a:schemeClr val="accent1"/>
                </a:solidFill>
              </a:rPr>
              <a:t> in the </a:t>
            </a:r>
            <a:r>
              <a:rPr lang="fr-FR" sz="3600" b="1" dirty="0" err="1">
                <a:solidFill>
                  <a:schemeClr val="accent1"/>
                </a:solidFill>
              </a:rPr>
              <a:t>loop</a:t>
            </a:r>
            <a:r>
              <a:rPr lang="fr-FR" sz="3600" b="1" dirty="0">
                <a:solidFill>
                  <a:schemeClr val="accent1"/>
                </a:solidFill>
              </a:rPr>
              <a:t> » </a:t>
            </a:r>
            <a:endParaRPr lang="fr-FR" sz="3600" dirty="0">
              <a:solidFill>
                <a:schemeClr val="accent1"/>
              </a:solidFill>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934E85C-D739-48FF-B0AF-4C6538E4C6CF}"/>
              </a:ext>
            </a:extLst>
          </p:cNvPr>
          <p:cNvSpPr>
            <a:spLocks noGrp="1"/>
          </p:cNvSpPr>
          <p:nvPr>
            <p:ph sz="half" idx="1"/>
          </p:nvPr>
        </p:nvSpPr>
        <p:spPr>
          <a:xfrm>
            <a:off x="5102860" y="0"/>
            <a:ext cx="6250940" cy="4926719"/>
          </a:xfrm>
        </p:spPr>
        <p:txBody>
          <a:bodyPr anchor="b">
            <a:normAutofit/>
          </a:bodyPr>
          <a:lstStyle/>
          <a:p>
            <a:r>
              <a:rPr lang="fr-FR" sz="1900" b="1" dirty="0"/>
              <a:t>L’homme est intégré dans le process dès la conception du système</a:t>
            </a:r>
          </a:p>
          <a:p>
            <a:endParaRPr lang="fr-FR" sz="1900" b="1" dirty="0"/>
          </a:p>
          <a:p>
            <a:r>
              <a:rPr lang="fr-FR" sz="1900" b="1" dirty="0"/>
              <a:t>L’IA apprend de l’homme (ex : bandits multi-bras) et de son environnement</a:t>
            </a:r>
          </a:p>
          <a:p>
            <a:endParaRPr lang="fr-FR" sz="1900" b="1" dirty="0"/>
          </a:p>
          <a:p>
            <a:r>
              <a:rPr lang="fr-FR" sz="1900" b="1" dirty="0"/>
              <a:t>L’homme réagit à la recommandation de l’IA </a:t>
            </a:r>
          </a:p>
          <a:p>
            <a:endParaRPr lang="fr-FR" sz="1900" b="1" dirty="0"/>
          </a:p>
          <a:p>
            <a:r>
              <a:rPr lang="fr-FR" sz="1900" b="1" dirty="0"/>
              <a:t>La latence de l’interaction homme/IA se réduit </a:t>
            </a:r>
          </a:p>
          <a:p>
            <a:endParaRPr lang="fr-FR" sz="1900" b="1" dirty="0"/>
          </a:p>
        </p:txBody>
      </p:sp>
      <p:pic>
        <p:nvPicPr>
          <p:cNvPr id="8" name="Image 7">
            <a:extLst>
              <a:ext uri="{FF2B5EF4-FFF2-40B4-BE49-F238E27FC236}">
                <a16:creationId xmlns:a16="http://schemas.microsoft.com/office/drawing/2014/main" id="{653E87A7-E886-4FA7-8C76-550D40D31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208" y="6120221"/>
            <a:ext cx="1562180" cy="647733"/>
          </a:xfrm>
          <a:prstGeom prst="rect">
            <a:avLst/>
          </a:prstGeom>
        </p:spPr>
      </p:pic>
      <p:pic>
        <p:nvPicPr>
          <p:cNvPr id="5" name="Image 4">
            <a:extLst>
              <a:ext uri="{FF2B5EF4-FFF2-40B4-BE49-F238E27FC236}">
                <a16:creationId xmlns:a16="http://schemas.microsoft.com/office/drawing/2014/main" id="{7D4C8A09-8F1F-47C6-B6CF-83AB6F022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534" y="4368800"/>
            <a:ext cx="2613669" cy="1960252"/>
          </a:xfrm>
          <a:prstGeom prst="rect">
            <a:avLst/>
          </a:prstGeom>
          <a:ln w="38100">
            <a:solidFill>
              <a:schemeClr val="accent1"/>
            </a:solidFill>
          </a:ln>
        </p:spPr>
      </p:pic>
    </p:spTree>
    <p:extLst>
      <p:ext uri="{BB962C8B-B14F-4D97-AF65-F5344CB8AC3E}">
        <p14:creationId xmlns:p14="http://schemas.microsoft.com/office/powerpoint/2010/main" val="1998660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70602680511135"/>
</p:tagLst>
</file>

<file path=ppt/theme/theme1.xml><?xml version="1.0" encoding="utf-8"?>
<a:theme xmlns:a="http://schemas.openxmlformats.org/drawingml/2006/main" name="Office Theme">
  <a:themeElements>
    <a:clrScheme name="Maersk Group NEW BLUE">
      <a:dk1>
        <a:srgbClr val="000000"/>
      </a:dk1>
      <a:lt1>
        <a:srgbClr val="FFFFFF"/>
      </a:lt1>
      <a:dk2>
        <a:srgbClr val="D62D23"/>
      </a:dk2>
      <a:lt2>
        <a:srgbClr val="FFD21E"/>
      </a:lt2>
      <a:accent1>
        <a:srgbClr val="64B2D4"/>
      </a:accent1>
      <a:accent2>
        <a:srgbClr val="003E5E"/>
      </a:accent2>
      <a:accent3>
        <a:srgbClr val="FF9B1E"/>
      </a:accent3>
      <a:accent4>
        <a:srgbClr val="003E5E"/>
      </a:accent4>
      <a:accent5>
        <a:srgbClr val="92251A"/>
      </a:accent5>
      <a:accent6>
        <a:srgbClr val="A3DCAF"/>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9 Maersk Group PowerPoint Template">
  <a:themeElements>
    <a:clrScheme name="Maersk Group">
      <a:dk1>
        <a:srgbClr val="000000"/>
      </a:dk1>
      <a:lt1>
        <a:srgbClr val="FFFFFF"/>
      </a:lt1>
      <a:dk2>
        <a:srgbClr val="D62D23"/>
      </a:dk2>
      <a:lt2>
        <a:srgbClr val="FFD21E"/>
      </a:lt2>
      <a:accent1>
        <a:srgbClr val="64B2D4"/>
      </a:accent1>
      <a:accent2>
        <a:srgbClr val="003E5E"/>
      </a:accent2>
      <a:accent3>
        <a:srgbClr val="FF9B1E"/>
      </a:accent3>
      <a:accent4>
        <a:srgbClr val="003E5E"/>
      </a:accent4>
      <a:accent5>
        <a:srgbClr val="92251A"/>
      </a:accent5>
      <a:accent6>
        <a:srgbClr val="A3DCAF"/>
      </a:accent6>
      <a:hlink>
        <a:srgbClr val="0000FF"/>
      </a:hlink>
      <a:folHlink>
        <a:srgbClr val="800080"/>
      </a:folHlink>
    </a:clrScheme>
    <a:fontScheme name="Maersk Grou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Bef>
            <a:spcPts val="60"/>
          </a:spcBef>
          <a:spcAft>
            <a:spcPts val="600"/>
          </a:spcAft>
          <a:defRPr sz="1200" spc="10" baseline="0" dirty="0" err="1" smtClean="0"/>
        </a:defPPr>
      </a:lstStyle>
    </a:txDef>
  </a:objectDefaults>
  <a:extraClrSchemeLst/>
  <a:custClrLst>
    <a:custClr name="MAERSK BLUE">
      <a:srgbClr val="64B2D4"/>
    </a:custClr>
    <a:custClr name="MAERSK DEEP BLUE">
      <a:srgbClr val="003E5E"/>
    </a:custClr>
    <a:custClr name="MACHINE GREEN">
      <a:srgbClr val="A3DCAF"/>
    </a:custClr>
    <a:custClr name="DECK GREEN">
      <a:srgbClr val="195A3C"/>
    </a:custClr>
    <a:custClr name="MAST YELLOW">
      <a:srgbClr val="E6D8B8"/>
    </a:custClr>
    <a:custClr name="DECK RED">
      <a:srgbClr val="92251A"/>
    </a:custClr>
    <a:custClr name="SIGNAL RED">
      <a:srgbClr val="D62D23"/>
    </a:custClr>
    <a:custClr name="SIGNAL ORANGE">
      <a:srgbClr val="FF9B1E"/>
    </a:custClr>
    <a:custClr name="SIGNAL YELLOW">
      <a:srgbClr val="FFD21E"/>
    </a:custClr>
    <a:custClr name="Color has no name">
      <a:srgbClr val="FFFFFF"/>
    </a:custClr>
    <a:custClr name="MAERSK BLUE (80%)">
      <a:srgbClr val="83C1DD"/>
    </a:custClr>
    <a:custClr name="MAERSK DEEP BLUE (80%)">
      <a:srgbClr val="33657E"/>
    </a:custClr>
    <a:custClr name="MACHINE GREEN (80%)">
      <a:srgbClr val="B5E3BF"/>
    </a:custClr>
    <a:custClr name="DECK GREEN (80%)">
      <a:srgbClr val="477B63"/>
    </a:custClr>
    <a:custClr name="MAST YELLOW (80%)">
      <a:srgbClr val="EBE0C6"/>
    </a:custClr>
    <a:custClr name="DECK RED (80%)">
      <a:srgbClr val="A85148"/>
    </a:custClr>
    <a:custClr name="SIGNAL RED (80%)">
      <a:srgbClr val="DE574F"/>
    </a:custClr>
    <a:custClr name="SIGNAL ORANGE (80%)">
      <a:srgbClr val="FFAF4B"/>
    </a:custClr>
    <a:custClr name="SIGNAL YELLOW (80%)">
      <a:srgbClr val="FFDB4B"/>
    </a:custClr>
    <a:custClr name="Color has no name">
      <a:srgbClr val="FFFFFF"/>
    </a:custClr>
    <a:custClr name="MAERSK BLUE (50%)">
      <a:srgbClr val="B1D8EA"/>
    </a:custClr>
    <a:custClr name="MAERSK DEEP BLUE (50%)">
      <a:srgbClr val="809FAE"/>
    </a:custClr>
    <a:custClr name="MACHINE GREEN (50%)">
      <a:srgbClr val="D1EDD7"/>
    </a:custClr>
    <a:custClr name="DECK GREEN (50%)">
      <a:srgbClr val="8CAC9E"/>
    </a:custClr>
    <a:custClr name="MAST YELLOW (50%)">
      <a:srgbClr val="F3ECDC"/>
    </a:custClr>
    <a:custClr name="DECK RED (50%)">
      <a:srgbClr val="C8928D"/>
    </a:custClr>
    <a:custClr name="SIGNAL RED (50%)">
      <a:srgbClr val="EB9691"/>
    </a:custClr>
    <a:custClr name="SIGNAL ORANGE (50%)">
      <a:srgbClr val="FFCD8F"/>
    </a:custClr>
    <a:custClr name="SIGNAL YELLOW (50%)">
      <a:srgbClr val="FFE98F"/>
    </a:custClr>
    <a:custClr name="Color has no name">
      <a:srgbClr val="FFFFFF"/>
    </a:custClr>
    <a:custClr name="MAERSK BLUE (20%)">
      <a:srgbClr val="E0F0F6"/>
    </a:custClr>
    <a:custClr name="MAERSK DEEP BLUE (20%)">
      <a:srgbClr val="CCD8DF"/>
    </a:custClr>
    <a:custClr name="MACHINE GREEN (20%)">
      <a:srgbClr val="EDF8EF"/>
    </a:custClr>
    <a:custClr name="DECK GREEN (20%)">
      <a:srgbClr val="D1DED8"/>
    </a:custClr>
    <a:custClr name="MAST YELLOW (20%)">
      <a:srgbClr val="FAF7F1"/>
    </a:custClr>
    <a:custClr name="DECK RED (20%)">
      <a:srgbClr val="E9D3D1"/>
    </a:custClr>
    <a:custClr name="SIGNAL RED (20%)">
      <a:srgbClr val="F7D5D3"/>
    </a:custClr>
    <a:custClr name="SIGNAL ORANGE (20%)">
      <a:srgbClr val="FFEBF2"/>
    </a:custClr>
    <a:custClr name="SIGNAL YELLOW (20%)">
      <a:srgbClr val="FFF6D2"/>
    </a:custClr>
    <a:custClr name="Color has no name">
      <a:srgbClr val="FFFFFF"/>
    </a:custClr>
    <a:custClr name="MAERSK BLUE (10%)">
      <a:srgbClr val="EFF7FB"/>
    </a:custClr>
    <a:custClr name="MAERSK DEEP BLUE (10%)">
      <a:srgbClr val="E5ECE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Maersk Group 16-9.pptx" id="{82D13A28-CEB8-4D69-8E21-831BEC0EE4A1}" vid="{9B1BF7A8-76B9-4F2F-91FE-96B748299401}"/>
    </a:ext>
  </a:extLst>
</a:theme>
</file>

<file path=ppt/theme/theme3.xml><?xml version="1.0" encoding="utf-8"?>
<a:theme xmlns:a="http://schemas.openxmlformats.org/drawingml/2006/main" name="1_Office Theme">
  <a:themeElements>
    <a:clrScheme name="Maersk Group NEW BLUE">
      <a:dk1>
        <a:srgbClr val="000000"/>
      </a:dk1>
      <a:lt1>
        <a:srgbClr val="FFFFFF"/>
      </a:lt1>
      <a:dk2>
        <a:srgbClr val="D62D23"/>
      </a:dk2>
      <a:lt2>
        <a:srgbClr val="FFD21E"/>
      </a:lt2>
      <a:accent1>
        <a:srgbClr val="64B2D4"/>
      </a:accent1>
      <a:accent2>
        <a:srgbClr val="003E5E"/>
      </a:accent2>
      <a:accent3>
        <a:srgbClr val="FF9B1E"/>
      </a:accent3>
      <a:accent4>
        <a:srgbClr val="003E5E"/>
      </a:accent4>
      <a:accent5>
        <a:srgbClr val="92251A"/>
      </a:accent5>
      <a:accent6>
        <a:srgbClr val="A3DCAF"/>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Words>
  <Application>Microsoft Office PowerPoint</Application>
  <PresentationFormat>Grand écran</PresentationFormat>
  <Paragraphs>73</Paragraphs>
  <Slides>12</Slides>
  <Notes>1</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12</vt:i4>
      </vt:variant>
    </vt:vector>
  </HeadingPairs>
  <TitlesOfParts>
    <vt:vector size="19" baseType="lpstr">
      <vt:lpstr>Arial</vt:lpstr>
      <vt:lpstr>Calibri</vt:lpstr>
      <vt:lpstr>Nunito</vt:lpstr>
      <vt:lpstr>Verdana</vt:lpstr>
      <vt:lpstr>Office Theme</vt:lpstr>
      <vt:lpstr>16_9 Maersk Group PowerPoint Template</vt:lpstr>
      <vt:lpstr>1_Office Theme</vt:lpstr>
      <vt:lpstr>L’IA dans la supply chain    Le passage à l’acte  </vt:lpstr>
      <vt:lpstr>L’IA dans la supply chain</vt:lpstr>
      <vt:lpstr>Présentation PowerPoint</vt:lpstr>
      <vt:lpstr>Présentation PowerPoint</vt:lpstr>
      <vt:lpstr>En pleine effervescence … Mistral.ai lève 105 millions d’euros </vt:lpstr>
      <vt:lpstr>Peu d’impact sur la supply chain à ce jour</vt:lpstr>
      <vt:lpstr>Les « fondation models » en voie de commoditisation</vt:lpstr>
      <vt:lpstr>Présentation PowerPoint</vt:lpstr>
      <vt:lpstr>La cobotisation « human in the loop » </vt:lpstr>
      <vt:lpstr>Une autre façon d’intégrer les aléas et la robustesse</vt:lpstr>
      <vt:lpstr>obstacleS</vt:lpstr>
      <vt:lpstr>Take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Leashed Reinforcement Learning for Dynamic Pricing in Container Logistics</dc:title>
  <dc:creator>Benoit Rottembourg</dc:creator>
  <cp:lastModifiedBy>Cathy Polge</cp:lastModifiedBy>
  <cp:revision>63</cp:revision>
  <dcterms:created xsi:type="dcterms:W3CDTF">2019-06-25T09:39:37Z</dcterms:created>
  <dcterms:modified xsi:type="dcterms:W3CDTF">2023-06-20T08:02:01Z</dcterms:modified>
</cp:coreProperties>
</file>