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2"/>
  </p:notesMasterIdLst>
  <p:sldIdLst>
    <p:sldId id="293" r:id="rId2"/>
    <p:sldId id="421" r:id="rId3"/>
    <p:sldId id="419" r:id="rId4"/>
    <p:sldId id="316" r:id="rId5"/>
    <p:sldId id="452" r:id="rId6"/>
    <p:sldId id="453" r:id="rId7"/>
    <p:sldId id="471" r:id="rId8"/>
    <p:sldId id="472" r:id="rId9"/>
    <p:sldId id="473" r:id="rId10"/>
    <p:sldId id="474" r:id="rId11"/>
    <p:sldId id="475" r:id="rId12"/>
    <p:sldId id="476" r:id="rId13"/>
    <p:sldId id="477" r:id="rId14"/>
    <p:sldId id="422" r:id="rId15"/>
    <p:sldId id="361" r:id="rId16"/>
    <p:sldId id="363" r:id="rId17"/>
    <p:sldId id="364" r:id="rId18"/>
    <p:sldId id="388" r:id="rId19"/>
    <p:sldId id="464" r:id="rId20"/>
    <p:sldId id="465" r:id="rId21"/>
    <p:sldId id="467" r:id="rId22"/>
    <p:sldId id="466" r:id="rId23"/>
    <p:sldId id="459" r:id="rId24"/>
    <p:sldId id="460" r:id="rId25"/>
    <p:sldId id="461" r:id="rId26"/>
    <p:sldId id="462" r:id="rId27"/>
    <p:sldId id="470" r:id="rId28"/>
    <p:sldId id="468" r:id="rId29"/>
    <p:sldId id="490" r:id="rId30"/>
    <p:sldId id="491" r:id="rId31"/>
    <p:sldId id="493" r:id="rId32"/>
    <p:sldId id="497" r:id="rId33"/>
    <p:sldId id="492" r:id="rId34"/>
    <p:sldId id="494" r:id="rId35"/>
    <p:sldId id="495" r:id="rId36"/>
    <p:sldId id="498" r:id="rId37"/>
    <p:sldId id="499" r:id="rId38"/>
    <p:sldId id="463" r:id="rId39"/>
    <p:sldId id="469" r:id="rId40"/>
    <p:sldId id="488" r:id="rId41"/>
  </p:sldIdLst>
  <p:sldSz cx="12192000" cy="6858000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2259AFB-5921-4E63-85F4-381C7D75CAA8}" v="8" dt="2023-06-20T09:33:05.95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804" y="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48" Type="http://schemas.microsoft.com/office/2015/10/relationships/revisionInfo" Target="revisionInfo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thy Polge" userId="bcb4cf59-9da8-4b0b-8915-a18ec9f5fd55" providerId="ADAL" clId="{22259AFB-5921-4E63-85F4-381C7D75CAA8}"/>
    <pc:docChg chg="undo custSel modSld modMainMaster modNotesMaster">
      <pc:chgData name="Cathy Polge" userId="bcb4cf59-9da8-4b0b-8915-a18ec9f5fd55" providerId="ADAL" clId="{22259AFB-5921-4E63-85F4-381C7D75CAA8}" dt="2023-06-20T09:35:58.651" v="58" actId="108"/>
      <pc:docMkLst>
        <pc:docMk/>
      </pc:docMkLst>
      <pc:sldChg chg="modSp mod">
        <pc:chgData name="Cathy Polge" userId="bcb4cf59-9da8-4b0b-8915-a18ec9f5fd55" providerId="ADAL" clId="{22259AFB-5921-4E63-85F4-381C7D75CAA8}" dt="2023-06-20T09:34:11.452" v="35" actId="6549"/>
        <pc:sldMkLst>
          <pc:docMk/>
          <pc:sldMk cId="0" sldId="293"/>
        </pc:sldMkLst>
        <pc:spChg chg="mod">
          <ac:chgData name="Cathy Polge" userId="bcb4cf59-9da8-4b0b-8915-a18ec9f5fd55" providerId="ADAL" clId="{22259AFB-5921-4E63-85F4-381C7D75CAA8}" dt="2023-06-20T09:34:11.452" v="35" actId="6549"/>
          <ac:spMkLst>
            <pc:docMk/>
            <pc:sldMk cId="0" sldId="293"/>
            <ac:spMk id="2" creationId="{00000000-0000-0000-0000-000000000000}"/>
          </ac:spMkLst>
        </pc:spChg>
      </pc:sldChg>
      <pc:sldChg chg="modSp">
        <pc:chgData name="Cathy Polge" userId="bcb4cf59-9da8-4b0b-8915-a18ec9f5fd55" providerId="ADAL" clId="{22259AFB-5921-4E63-85F4-381C7D75CAA8}" dt="2023-06-20T09:29:03.935" v="6" actId="1076"/>
        <pc:sldMkLst>
          <pc:docMk/>
          <pc:sldMk cId="0" sldId="316"/>
        </pc:sldMkLst>
        <pc:spChg chg="mod">
          <ac:chgData name="Cathy Polge" userId="bcb4cf59-9da8-4b0b-8915-a18ec9f5fd55" providerId="ADAL" clId="{22259AFB-5921-4E63-85F4-381C7D75CAA8}" dt="2023-06-20T09:29:03.935" v="6" actId="1076"/>
          <ac:spMkLst>
            <pc:docMk/>
            <pc:sldMk cId="0" sldId="316"/>
            <ac:spMk id="9218" creationId="{00000000-0000-0000-0000-000000000000}"/>
          </ac:spMkLst>
        </pc:spChg>
        <pc:picChg chg="mod">
          <ac:chgData name="Cathy Polge" userId="bcb4cf59-9da8-4b0b-8915-a18ec9f5fd55" providerId="ADAL" clId="{22259AFB-5921-4E63-85F4-381C7D75CAA8}" dt="2023-06-20T09:28:40.164" v="5" actId="1076"/>
          <ac:picMkLst>
            <pc:docMk/>
            <pc:sldMk cId="0" sldId="316"/>
            <ac:picMk id="9219" creationId="{00000000-0000-0000-0000-000000000000}"/>
          </ac:picMkLst>
        </pc:picChg>
        <pc:picChg chg="mod">
          <ac:chgData name="Cathy Polge" userId="bcb4cf59-9da8-4b0b-8915-a18ec9f5fd55" providerId="ADAL" clId="{22259AFB-5921-4E63-85F4-381C7D75CAA8}" dt="2023-06-20T09:28:34.826" v="4" actId="1076"/>
          <ac:picMkLst>
            <pc:docMk/>
            <pc:sldMk cId="0" sldId="316"/>
            <ac:picMk id="9220" creationId="{00000000-0000-0000-0000-000000000000}"/>
          </ac:picMkLst>
        </pc:picChg>
      </pc:sldChg>
      <pc:sldChg chg="modSp">
        <pc:chgData name="Cathy Polge" userId="bcb4cf59-9da8-4b0b-8915-a18ec9f5fd55" providerId="ADAL" clId="{22259AFB-5921-4E63-85F4-381C7D75CAA8}" dt="2023-06-19T16:03:51.847" v="0"/>
        <pc:sldMkLst>
          <pc:docMk/>
          <pc:sldMk cId="0" sldId="361"/>
        </pc:sldMkLst>
        <pc:picChg chg="mod">
          <ac:chgData name="Cathy Polge" userId="bcb4cf59-9da8-4b0b-8915-a18ec9f5fd55" providerId="ADAL" clId="{22259AFB-5921-4E63-85F4-381C7D75CAA8}" dt="2023-06-19T16:03:51.847" v="0"/>
          <ac:picMkLst>
            <pc:docMk/>
            <pc:sldMk cId="0" sldId="361"/>
            <ac:picMk id="11266" creationId="{00000000-0000-0000-0000-000000000000}"/>
          </ac:picMkLst>
        </pc:picChg>
      </pc:sldChg>
      <pc:sldChg chg="modSp">
        <pc:chgData name="Cathy Polge" userId="bcb4cf59-9da8-4b0b-8915-a18ec9f5fd55" providerId="ADAL" clId="{22259AFB-5921-4E63-85F4-381C7D75CAA8}" dt="2023-06-19T16:03:51.847" v="0"/>
        <pc:sldMkLst>
          <pc:docMk/>
          <pc:sldMk cId="0" sldId="363"/>
        </pc:sldMkLst>
        <pc:picChg chg="mod">
          <ac:chgData name="Cathy Polge" userId="bcb4cf59-9da8-4b0b-8915-a18ec9f5fd55" providerId="ADAL" clId="{22259AFB-5921-4E63-85F4-381C7D75CAA8}" dt="2023-06-19T16:03:51.847" v="0"/>
          <ac:picMkLst>
            <pc:docMk/>
            <pc:sldMk cId="0" sldId="363"/>
            <ac:picMk id="12290" creationId="{00000000-0000-0000-0000-000000000000}"/>
          </ac:picMkLst>
        </pc:picChg>
      </pc:sldChg>
      <pc:sldChg chg="modSp">
        <pc:chgData name="Cathy Polge" userId="bcb4cf59-9da8-4b0b-8915-a18ec9f5fd55" providerId="ADAL" clId="{22259AFB-5921-4E63-85F4-381C7D75CAA8}" dt="2023-06-19T16:03:51.847" v="0"/>
        <pc:sldMkLst>
          <pc:docMk/>
          <pc:sldMk cId="0" sldId="364"/>
        </pc:sldMkLst>
        <pc:picChg chg="mod">
          <ac:chgData name="Cathy Polge" userId="bcb4cf59-9da8-4b0b-8915-a18ec9f5fd55" providerId="ADAL" clId="{22259AFB-5921-4E63-85F4-381C7D75CAA8}" dt="2023-06-19T16:03:51.847" v="0"/>
          <ac:picMkLst>
            <pc:docMk/>
            <pc:sldMk cId="0" sldId="364"/>
            <ac:picMk id="13314" creationId="{00000000-0000-0000-0000-000000000000}"/>
          </ac:picMkLst>
        </pc:picChg>
      </pc:sldChg>
      <pc:sldChg chg="modSp">
        <pc:chgData name="Cathy Polge" userId="bcb4cf59-9da8-4b0b-8915-a18ec9f5fd55" providerId="ADAL" clId="{22259AFB-5921-4E63-85F4-381C7D75CAA8}" dt="2023-06-19T16:03:51.847" v="0"/>
        <pc:sldMkLst>
          <pc:docMk/>
          <pc:sldMk cId="0" sldId="388"/>
        </pc:sldMkLst>
        <pc:picChg chg="mod">
          <ac:chgData name="Cathy Polge" userId="bcb4cf59-9da8-4b0b-8915-a18ec9f5fd55" providerId="ADAL" clId="{22259AFB-5921-4E63-85F4-381C7D75CAA8}" dt="2023-06-19T16:03:51.847" v="0"/>
          <ac:picMkLst>
            <pc:docMk/>
            <pc:sldMk cId="0" sldId="388"/>
            <ac:picMk id="14338" creationId="{00000000-0000-0000-0000-000000000000}"/>
          </ac:picMkLst>
        </pc:picChg>
      </pc:sldChg>
      <pc:sldChg chg="modSp">
        <pc:chgData name="Cathy Polge" userId="bcb4cf59-9da8-4b0b-8915-a18ec9f5fd55" providerId="ADAL" clId="{22259AFB-5921-4E63-85F4-381C7D75CAA8}" dt="2023-06-19T16:03:51.847" v="0"/>
        <pc:sldMkLst>
          <pc:docMk/>
          <pc:sldMk cId="0" sldId="419"/>
        </pc:sldMkLst>
        <pc:picChg chg="mod">
          <ac:chgData name="Cathy Polge" userId="bcb4cf59-9da8-4b0b-8915-a18ec9f5fd55" providerId="ADAL" clId="{22259AFB-5921-4E63-85F4-381C7D75CAA8}" dt="2023-06-19T16:03:51.847" v="0"/>
          <ac:picMkLst>
            <pc:docMk/>
            <pc:sldMk cId="0" sldId="419"/>
            <ac:picMk id="8194" creationId="{00000000-0000-0000-0000-000000000000}"/>
          </ac:picMkLst>
        </pc:picChg>
      </pc:sldChg>
      <pc:sldChg chg="modSp">
        <pc:chgData name="Cathy Polge" userId="bcb4cf59-9da8-4b0b-8915-a18ec9f5fd55" providerId="ADAL" clId="{22259AFB-5921-4E63-85F4-381C7D75CAA8}" dt="2023-06-19T16:03:51.847" v="0"/>
        <pc:sldMkLst>
          <pc:docMk/>
          <pc:sldMk cId="0" sldId="421"/>
        </pc:sldMkLst>
        <pc:picChg chg="mod">
          <ac:chgData name="Cathy Polge" userId="bcb4cf59-9da8-4b0b-8915-a18ec9f5fd55" providerId="ADAL" clId="{22259AFB-5921-4E63-85F4-381C7D75CAA8}" dt="2023-06-19T16:03:51.847" v="0"/>
          <ac:picMkLst>
            <pc:docMk/>
            <pc:sldMk cId="0" sldId="421"/>
            <ac:picMk id="7170" creationId="{00000000-0000-0000-0000-000000000000}"/>
          </ac:picMkLst>
        </pc:picChg>
      </pc:sldChg>
      <pc:sldChg chg="modSp">
        <pc:chgData name="Cathy Polge" userId="bcb4cf59-9da8-4b0b-8915-a18ec9f5fd55" providerId="ADAL" clId="{22259AFB-5921-4E63-85F4-381C7D75CAA8}" dt="2023-06-20T09:30:44.712" v="12" actId="1076"/>
        <pc:sldMkLst>
          <pc:docMk/>
          <pc:sldMk cId="0" sldId="422"/>
        </pc:sldMkLst>
        <pc:spChg chg="mod">
          <ac:chgData name="Cathy Polge" userId="bcb4cf59-9da8-4b0b-8915-a18ec9f5fd55" providerId="ADAL" clId="{22259AFB-5921-4E63-85F4-381C7D75CAA8}" dt="2023-06-20T09:30:44.712" v="12" actId="1076"/>
          <ac:spMkLst>
            <pc:docMk/>
            <pc:sldMk cId="0" sldId="422"/>
            <ac:spMk id="10242" creationId="{00000000-0000-0000-0000-000000000000}"/>
          </ac:spMkLst>
        </pc:spChg>
      </pc:sldChg>
      <pc:sldChg chg="modSp mod">
        <pc:chgData name="Cathy Polge" userId="bcb4cf59-9da8-4b0b-8915-a18ec9f5fd55" providerId="ADAL" clId="{22259AFB-5921-4E63-85F4-381C7D75CAA8}" dt="2023-06-20T09:29:24.538" v="7" actId="108"/>
        <pc:sldMkLst>
          <pc:docMk/>
          <pc:sldMk cId="2609182667" sldId="452"/>
        </pc:sldMkLst>
        <pc:spChg chg="mod">
          <ac:chgData name="Cathy Polge" userId="bcb4cf59-9da8-4b0b-8915-a18ec9f5fd55" providerId="ADAL" clId="{22259AFB-5921-4E63-85F4-381C7D75CAA8}" dt="2023-06-20T09:29:24.538" v="7" actId="108"/>
          <ac:spMkLst>
            <pc:docMk/>
            <pc:sldMk cId="2609182667" sldId="452"/>
            <ac:spMk id="3" creationId="{00000000-0000-0000-0000-000000000000}"/>
          </ac:spMkLst>
        </pc:spChg>
        <pc:picChg chg="mod">
          <ac:chgData name="Cathy Polge" userId="bcb4cf59-9da8-4b0b-8915-a18ec9f5fd55" providerId="ADAL" clId="{22259AFB-5921-4E63-85F4-381C7D75CAA8}" dt="2023-06-19T16:03:51.847" v="0"/>
          <ac:picMkLst>
            <pc:docMk/>
            <pc:sldMk cId="2609182667" sldId="452"/>
            <ac:picMk id="2" creationId="{00000000-0000-0000-0000-000000000000}"/>
          </ac:picMkLst>
        </pc:picChg>
      </pc:sldChg>
      <pc:sldChg chg="modSp">
        <pc:chgData name="Cathy Polge" userId="bcb4cf59-9da8-4b0b-8915-a18ec9f5fd55" providerId="ADAL" clId="{22259AFB-5921-4E63-85F4-381C7D75CAA8}" dt="2023-06-19T16:03:51.847" v="0"/>
        <pc:sldMkLst>
          <pc:docMk/>
          <pc:sldMk cId="3436221226" sldId="453"/>
        </pc:sldMkLst>
        <pc:picChg chg="mod">
          <ac:chgData name="Cathy Polge" userId="bcb4cf59-9da8-4b0b-8915-a18ec9f5fd55" providerId="ADAL" clId="{22259AFB-5921-4E63-85F4-381C7D75CAA8}" dt="2023-06-19T16:03:51.847" v="0"/>
          <ac:picMkLst>
            <pc:docMk/>
            <pc:sldMk cId="3436221226" sldId="453"/>
            <ac:picMk id="21506" creationId="{00000000-0000-0000-0000-000000000000}"/>
          </ac:picMkLst>
        </pc:picChg>
      </pc:sldChg>
      <pc:sldChg chg="modSp mod">
        <pc:chgData name="Cathy Polge" userId="bcb4cf59-9da8-4b0b-8915-a18ec9f5fd55" providerId="ADAL" clId="{22259AFB-5921-4E63-85F4-381C7D75CAA8}" dt="2023-06-20T09:31:23.893" v="15" actId="108"/>
        <pc:sldMkLst>
          <pc:docMk/>
          <pc:sldMk cId="1891203303" sldId="459"/>
        </pc:sldMkLst>
        <pc:spChg chg="mod">
          <ac:chgData name="Cathy Polge" userId="bcb4cf59-9da8-4b0b-8915-a18ec9f5fd55" providerId="ADAL" clId="{22259AFB-5921-4E63-85F4-381C7D75CAA8}" dt="2023-06-20T09:31:23.893" v="15" actId="108"/>
          <ac:spMkLst>
            <pc:docMk/>
            <pc:sldMk cId="1891203303" sldId="459"/>
            <ac:spMk id="4" creationId="{00000000-0000-0000-0000-000000000000}"/>
          </ac:spMkLst>
        </pc:spChg>
      </pc:sldChg>
      <pc:sldChg chg="modSp mod">
        <pc:chgData name="Cathy Polge" userId="bcb4cf59-9da8-4b0b-8915-a18ec9f5fd55" providerId="ADAL" clId="{22259AFB-5921-4E63-85F4-381C7D75CAA8}" dt="2023-06-20T09:31:52.886" v="17" actId="1076"/>
        <pc:sldMkLst>
          <pc:docMk/>
          <pc:sldMk cId="2170445573" sldId="460"/>
        </pc:sldMkLst>
        <pc:spChg chg="mod">
          <ac:chgData name="Cathy Polge" userId="bcb4cf59-9da8-4b0b-8915-a18ec9f5fd55" providerId="ADAL" clId="{22259AFB-5921-4E63-85F4-381C7D75CAA8}" dt="2023-06-20T09:31:52.886" v="17" actId="1076"/>
          <ac:spMkLst>
            <pc:docMk/>
            <pc:sldMk cId="2170445573" sldId="460"/>
            <ac:spMk id="4" creationId="{00000000-0000-0000-0000-000000000000}"/>
          </ac:spMkLst>
        </pc:spChg>
        <pc:picChg chg="mod">
          <ac:chgData name="Cathy Polge" userId="bcb4cf59-9da8-4b0b-8915-a18ec9f5fd55" providerId="ADAL" clId="{22259AFB-5921-4E63-85F4-381C7D75CAA8}" dt="2023-06-19T16:03:51.847" v="0"/>
          <ac:picMkLst>
            <pc:docMk/>
            <pc:sldMk cId="2170445573" sldId="460"/>
            <ac:picMk id="2" creationId="{00000000-0000-0000-0000-000000000000}"/>
          </ac:picMkLst>
        </pc:picChg>
        <pc:picChg chg="mod">
          <ac:chgData name="Cathy Polge" userId="bcb4cf59-9da8-4b0b-8915-a18ec9f5fd55" providerId="ADAL" clId="{22259AFB-5921-4E63-85F4-381C7D75CAA8}" dt="2023-06-19T16:03:51.847" v="0"/>
          <ac:picMkLst>
            <pc:docMk/>
            <pc:sldMk cId="2170445573" sldId="460"/>
            <ac:picMk id="3" creationId="{00000000-0000-0000-0000-000000000000}"/>
          </ac:picMkLst>
        </pc:picChg>
      </pc:sldChg>
      <pc:sldChg chg="modSp">
        <pc:chgData name="Cathy Polge" userId="bcb4cf59-9da8-4b0b-8915-a18ec9f5fd55" providerId="ADAL" clId="{22259AFB-5921-4E63-85F4-381C7D75CAA8}" dt="2023-06-19T16:03:51.847" v="0"/>
        <pc:sldMkLst>
          <pc:docMk/>
          <pc:sldMk cId="1572952116" sldId="461"/>
        </pc:sldMkLst>
        <pc:picChg chg="mod">
          <ac:chgData name="Cathy Polge" userId="bcb4cf59-9da8-4b0b-8915-a18ec9f5fd55" providerId="ADAL" clId="{22259AFB-5921-4E63-85F4-381C7D75CAA8}" dt="2023-06-19T16:03:51.847" v="0"/>
          <ac:picMkLst>
            <pc:docMk/>
            <pc:sldMk cId="1572952116" sldId="461"/>
            <ac:picMk id="2" creationId="{00000000-0000-0000-0000-000000000000}"/>
          </ac:picMkLst>
        </pc:picChg>
      </pc:sldChg>
      <pc:sldChg chg="modSp mod">
        <pc:chgData name="Cathy Polge" userId="bcb4cf59-9da8-4b0b-8915-a18ec9f5fd55" providerId="ADAL" clId="{22259AFB-5921-4E63-85F4-381C7D75CAA8}" dt="2023-06-20T09:32:29.368" v="23" actId="1076"/>
        <pc:sldMkLst>
          <pc:docMk/>
          <pc:sldMk cId="2507601162" sldId="462"/>
        </pc:sldMkLst>
        <pc:spChg chg="mod">
          <ac:chgData name="Cathy Polge" userId="bcb4cf59-9da8-4b0b-8915-a18ec9f5fd55" providerId="ADAL" clId="{22259AFB-5921-4E63-85F4-381C7D75CAA8}" dt="2023-06-20T09:32:20.013" v="21" actId="14100"/>
          <ac:spMkLst>
            <pc:docMk/>
            <pc:sldMk cId="2507601162" sldId="462"/>
            <ac:spMk id="3" creationId="{00000000-0000-0000-0000-000000000000}"/>
          </ac:spMkLst>
        </pc:spChg>
        <pc:picChg chg="mod">
          <ac:chgData name="Cathy Polge" userId="bcb4cf59-9da8-4b0b-8915-a18ec9f5fd55" providerId="ADAL" clId="{22259AFB-5921-4E63-85F4-381C7D75CAA8}" dt="2023-06-20T09:32:29.368" v="23" actId="1076"/>
          <ac:picMkLst>
            <pc:docMk/>
            <pc:sldMk cId="2507601162" sldId="462"/>
            <ac:picMk id="2" creationId="{00000000-0000-0000-0000-000000000000}"/>
          </ac:picMkLst>
        </pc:picChg>
      </pc:sldChg>
      <pc:sldChg chg="modSp mod">
        <pc:chgData name="Cathy Polge" userId="bcb4cf59-9da8-4b0b-8915-a18ec9f5fd55" providerId="ADAL" clId="{22259AFB-5921-4E63-85F4-381C7D75CAA8}" dt="2023-06-20T09:35:41.716" v="57" actId="20577"/>
        <pc:sldMkLst>
          <pc:docMk/>
          <pc:sldMk cId="4052752353" sldId="463"/>
        </pc:sldMkLst>
        <pc:spChg chg="mod">
          <ac:chgData name="Cathy Polge" userId="bcb4cf59-9da8-4b0b-8915-a18ec9f5fd55" providerId="ADAL" clId="{22259AFB-5921-4E63-85F4-381C7D75CAA8}" dt="2023-06-20T09:35:41.716" v="57" actId="20577"/>
          <ac:spMkLst>
            <pc:docMk/>
            <pc:sldMk cId="4052752353" sldId="463"/>
            <ac:spMk id="4" creationId="{00000000-0000-0000-0000-000000000000}"/>
          </ac:spMkLst>
        </pc:spChg>
        <pc:spChg chg="mod">
          <ac:chgData name="Cathy Polge" userId="bcb4cf59-9da8-4b0b-8915-a18ec9f5fd55" providerId="ADAL" clId="{22259AFB-5921-4E63-85F4-381C7D75CAA8}" dt="2023-06-20T09:34:44.763" v="36" actId="108"/>
          <ac:spMkLst>
            <pc:docMk/>
            <pc:sldMk cId="4052752353" sldId="463"/>
            <ac:spMk id="5" creationId="{00000000-0000-0000-0000-000000000000}"/>
          </ac:spMkLst>
        </pc:spChg>
        <pc:picChg chg="mod">
          <ac:chgData name="Cathy Polge" userId="bcb4cf59-9da8-4b0b-8915-a18ec9f5fd55" providerId="ADAL" clId="{22259AFB-5921-4E63-85F4-381C7D75CAA8}" dt="2023-06-19T16:03:51.847" v="0"/>
          <ac:picMkLst>
            <pc:docMk/>
            <pc:sldMk cId="4052752353" sldId="463"/>
            <ac:picMk id="2" creationId="{00000000-0000-0000-0000-000000000000}"/>
          </ac:picMkLst>
        </pc:picChg>
        <pc:picChg chg="mod">
          <ac:chgData name="Cathy Polge" userId="bcb4cf59-9da8-4b0b-8915-a18ec9f5fd55" providerId="ADAL" clId="{22259AFB-5921-4E63-85F4-381C7D75CAA8}" dt="2023-06-19T16:03:51.847" v="0"/>
          <ac:picMkLst>
            <pc:docMk/>
            <pc:sldMk cId="4052752353" sldId="463"/>
            <ac:picMk id="3" creationId="{00000000-0000-0000-0000-000000000000}"/>
          </ac:picMkLst>
        </pc:picChg>
        <pc:picChg chg="mod">
          <ac:chgData name="Cathy Polge" userId="bcb4cf59-9da8-4b0b-8915-a18ec9f5fd55" providerId="ADAL" clId="{22259AFB-5921-4E63-85F4-381C7D75CAA8}" dt="2023-06-19T16:03:51.847" v="0"/>
          <ac:picMkLst>
            <pc:docMk/>
            <pc:sldMk cId="4052752353" sldId="463"/>
            <ac:picMk id="1027" creationId="{00000000-0000-0000-0000-000000000000}"/>
          </ac:picMkLst>
        </pc:picChg>
      </pc:sldChg>
      <pc:sldChg chg="modSp mod">
        <pc:chgData name="Cathy Polge" userId="bcb4cf59-9da8-4b0b-8915-a18ec9f5fd55" providerId="ADAL" clId="{22259AFB-5921-4E63-85F4-381C7D75CAA8}" dt="2023-06-20T09:31:07.437" v="14" actId="1076"/>
        <pc:sldMkLst>
          <pc:docMk/>
          <pc:sldMk cId="3772900992" sldId="464"/>
        </pc:sldMkLst>
        <pc:spChg chg="mod">
          <ac:chgData name="Cathy Polge" userId="bcb4cf59-9da8-4b0b-8915-a18ec9f5fd55" providerId="ADAL" clId="{22259AFB-5921-4E63-85F4-381C7D75CAA8}" dt="2023-06-20T09:31:07.437" v="14" actId="1076"/>
          <ac:spMkLst>
            <pc:docMk/>
            <pc:sldMk cId="3772900992" sldId="464"/>
            <ac:spMk id="32770" creationId="{00000000-0000-0000-0000-000000000000}"/>
          </ac:spMkLst>
        </pc:spChg>
      </pc:sldChg>
      <pc:sldChg chg="modSp">
        <pc:chgData name="Cathy Polge" userId="bcb4cf59-9da8-4b0b-8915-a18ec9f5fd55" providerId="ADAL" clId="{22259AFB-5921-4E63-85F4-381C7D75CAA8}" dt="2023-06-19T16:03:51.847" v="0"/>
        <pc:sldMkLst>
          <pc:docMk/>
          <pc:sldMk cId="2621758446" sldId="465"/>
        </pc:sldMkLst>
        <pc:picChg chg="mod">
          <ac:chgData name="Cathy Polge" userId="bcb4cf59-9da8-4b0b-8915-a18ec9f5fd55" providerId="ADAL" clId="{22259AFB-5921-4E63-85F4-381C7D75CAA8}" dt="2023-06-19T16:03:51.847" v="0"/>
          <ac:picMkLst>
            <pc:docMk/>
            <pc:sldMk cId="2621758446" sldId="465"/>
            <ac:picMk id="2" creationId="{00000000-0000-0000-0000-000000000000}"/>
          </ac:picMkLst>
        </pc:picChg>
      </pc:sldChg>
      <pc:sldChg chg="modSp modNotes">
        <pc:chgData name="Cathy Polge" userId="bcb4cf59-9da8-4b0b-8915-a18ec9f5fd55" providerId="ADAL" clId="{22259AFB-5921-4E63-85F4-381C7D75CAA8}" dt="2023-06-19T16:03:51.847" v="0"/>
        <pc:sldMkLst>
          <pc:docMk/>
          <pc:sldMk cId="2446995566" sldId="466"/>
        </pc:sldMkLst>
        <pc:picChg chg="mod">
          <ac:chgData name="Cathy Polge" userId="bcb4cf59-9da8-4b0b-8915-a18ec9f5fd55" providerId="ADAL" clId="{22259AFB-5921-4E63-85F4-381C7D75CAA8}" dt="2023-06-19T16:03:51.847" v="0"/>
          <ac:picMkLst>
            <pc:docMk/>
            <pc:sldMk cId="2446995566" sldId="466"/>
            <ac:picMk id="2" creationId="{00000000-0000-0000-0000-000000000000}"/>
          </ac:picMkLst>
        </pc:picChg>
      </pc:sldChg>
      <pc:sldChg chg="modSp">
        <pc:chgData name="Cathy Polge" userId="bcb4cf59-9da8-4b0b-8915-a18ec9f5fd55" providerId="ADAL" clId="{22259AFB-5921-4E63-85F4-381C7D75CAA8}" dt="2023-06-19T16:03:51.847" v="0"/>
        <pc:sldMkLst>
          <pc:docMk/>
          <pc:sldMk cId="189990649" sldId="467"/>
        </pc:sldMkLst>
        <pc:picChg chg="mod">
          <ac:chgData name="Cathy Polge" userId="bcb4cf59-9da8-4b0b-8915-a18ec9f5fd55" providerId="ADAL" clId="{22259AFB-5921-4E63-85F4-381C7D75CAA8}" dt="2023-06-19T16:03:51.847" v="0"/>
          <ac:picMkLst>
            <pc:docMk/>
            <pc:sldMk cId="189990649" sldId="467"/>
            <ac:picMk id="2" creationId="{00000000-0000-0000-0000-000000000000}"/>
          </ac:picMkLst>
        </pc:picChg>
      </pc:sldChg>
      <pc:sldChg chg="modSp mod">
        <pc:chgData name="Cathy Polge" userId="bcb4cf59-9da8-4b0b-8915-a18ec9f5fd55" providerId="ADAL" clId="{22259AFB-5921-4E63-85F4-381C7D75CAA8}" dt="2023-06-20T09:33:24.396" v="30" actId="1076"/>
        <pc:sldMkLst>
          <pc:docMk/>
          <pc:sldMk cId="1125361838" sldId="468"/>
        </pc:sldMkLst>
        <pc:spChg chg="mod">
          <ac:chgData name="Cathy Polge" userId="bcb4cf59-9da8-4b0b-8915-a18ec9f5fd55" providerId="ADAL" clId="{22259AFB-5921-4E63-85F4-381C7D75CAA8}" dt="2023-06-20T09:33:24.396" v="30" actId="1076"/>
          <ac:spMkLst>
            <pc:docMk/>
            <pc:sldMk cId="1125361838" sldId="468"/>
            <ac:spMk id="4" creationId="{00000000-0000-0000-0000-000000000000}"/>
          </ac:spMkLst>
        </pc:spChg>
      </pc:sldChg>
      <pc:sldChg chg="modSp mod modNotes">
        <pc:chgData name="Cathy Polge" userId="bcb4cf59-9da8-4b0b-8915-a18ec9f5fd55" providerId="ADAL" clId="{22259AFB-5921-4E63-85F4-381C7D75CAA8}" dt="2023-06-20T09:35:58.651" v="58" actId="108"/>
        <pc:sldMkLst>
          <pc:docMk/>
          <pc:sldMk cId="1247557186" sldId="469"/>
        </pc:sldMkLst>
        <pc:spChg chg="mod">
          <ac:chgData name="Cathy Polge" userId="bcb4cf59-9da8-4b0b-8915-a18ec9f5fd55" providerId="ADAL" clId="{22259AFB-5921-4E63-85F4-381C7D75CAA8}" dt="2023-06-20T09:35:58.651" v="58" actId="108"/>
          <ac:spMkLst>
            <pc:docMk/>
            <pc:sldMk cId="1247557186" sldId="469"/>
            <ac:spMk id="4" creationId="{00000000-0000-0000-0000-000000000000}"/>
          </ac:spMkLst>
        </pc:spChg>
        <pc:picChg chg="mod">
          <ac:chgData name="Cathy Polge" userId="bcb4cf59-9da8-4b0b-8915-a18ec9f5fd55" providerId="ADAL" clId="{22259AFB-5921-4E63-85F4-381C7D75CAA8}" dt="2023-06-19T16:03:51.847" v="0"/>
          <ac:picMkLst>
            <pc:docMk/>
            <pc:sldMk cId="1247557186" sldId="469"/>
            <ac:picMk id="2" creationId="{00000000-0000-0000-0000-000000000000}"/>
          </ac:picMkLst>
        </pc:picChg>
        <pc:picChg chg="mod">
          <ac:chgData name="Cathy Polge" userId="bcb4cf59-9da8-4b0b-8915-a18ec9f5fd55" providerId="ADAL" clId="{22259AFB-5921-4E63-85F4-381C7D75CAA8}" dt="2023-06-19T16:03:51.847" v="0"/>
          <ac:picMkLst>
            <pc:docMk/>
            <pc:sldMk cId="1247557186" sldId="469"/>
            <ac:picMk id="3" creationId="{00000000-0000-0000-0000-000000000000}"/>
          </ac:picMkLst>
        </pc:picChg>
      </pc:sldChg>
      <pc:sldChg chg="modSp">
        <pc:chgData name="Cathy Polge" userId="bcb4cf59-9da8-4b0b-8915-a18ec9f5fd55" providerId="ADAL" clId="{22259AFB-5921-4E63-85F4-381C7D75CAA8}" dt="2023-06-19T16:03:51.847" v="0"/>
        <pc:sldMkLst>
          <pc:docMk/>
          <pc:sldMk cId="3257362773" sldId="470"/>
        </pc:sldMkLst>
        <pc:picChg chg="mod">
          <ac:chgData name="Cathy Polge" userId="bcb4cf59-9da8-4b0b-8915-a18ec9f5fd55" providerId="ADAL" clId="{22259AFB-5921-4E63-85F4-381C7D75CAA8}" dt="2023-06-19T16:03:51.847" v="0"/>
          <ac:picMkLst>
            <pc:docMk/>
            <pc:sldMk cId="3257362773" sldId="470"/>
            <ac:picMk id="4" creationId="{00000000-0000-0000-0000-000000000000}"/>
          </ac:picMkLst>
        </pc:picChg>
      </pc:sldChg>
      <pc:sldChg chg="modSp mod">
        <pc:chgData name="Cathy Polge" userId="bcb4cf59-9da8-4b0b-8915-a18ec9f5fd55" providerId="ADAL" clId="{22259AFB-5921-4E63-85F4-381C7D75CAA8}" dt="2023-06-20T09:30:37.704" v="11" actId="1076"/>
        <pc:sldMkLst>
          <pc:docMk/>
          <pc:sldMk cId="2808058165" sldId="471"/>
        </pc:sldMkLst>
        <pc:spChg chg="mod">
          <ac:chgData name="Cathy Polge" userId="bcb4cf59-9da8-4b0b-8915-a18ec9f5fd55" providerId="ADAL" clId="{22259AFB-5921-4E63-85F4-381C7D75CAA8}" dt="2023-06-20T09:30:37.704" v="11" actId="1076"/>
          <ac:spMkLst>
            <pc:docMk/>
            <pc:sldMk cId="2808058165" sldId="471"/>
            <ac:spMk id="2" creationId="{00000000-0000-0000-0000-000000000000}"/>
          </ac:spMkLst>
        </pc:spChg>
      </pc:sldChg>
      <pc:sldChg chg="modSp">
        <pc:chgData name="Cathy Polge" userId="bcb4cf59-9da8-4b0b-8915-a18ec9f5fd55" providerId="ADAL" clId="{22259AFB-5921-4E63-85F4-381C7D75CAA8}" dt="2023-06-19T16:03:51.847" v="0"/>
        <pc:sldMkLst>
          <pc:docMk/>
          <pc:sldMk cId="3673153466" sldId="472"/>
        </pc:sldMkLst>
        <pc:spChg chg="mod">
          <ac:chgData name="Cathy Polge" userId="bcb4cf59-9da8-4b0b-8915-a18ec9f5fd55" providerId="ADAL" clId="{22259AFB-5921-4E63-85F4-381C7D75CAA8}" dt="2023-06-19T16:03:51.847" v="0"/>
          <ac:spMkLst>
            <pc:docMk/>
            <pc:sldMk cId="3673153466" sldId="472"/>
            <ac:spMk id="4" creationId="{00000000-0000-0000-0000-000000000000}"/>
          </ac:spMkLst>
        </pc:spChg>
        <pc:spChg chg="mod">
          <ac:chgData name="Cathy Polge" userId="bcb4cf59-9da8-4b0b-8915-a18ec9f5fd55" providerId="ADAL" clId="{22259AFB-5921-4E63-85F4-381C7D75CAA8}" dt="2023-06-19T16:03:51.847" v="0"/>
          <ac:spMkLst>
            <pc:docMk/>
            <pc:sldMk cId="3673153466" sldId="472"/>
            <ac:spMk id="5" creationId="{00000000-0000-0000-0000-000000000000}"/>
          </ac:spMkLst>
        </pc:spChg>
        <pc:picChg chg="mod">
          <ac:chgData name="Cathy Polge" userId="bcb4cf59-9da8-4b0b-8915-a18ec9f5fd55" providerId="ADAL" clId="{22259AFB-5921-4E63-85F4-381C7D75CAA8}" dt="2023-06-19T16:03:51.847" v="0"/>
          <ac:picMkLst>
            <pc:docMk/>
            <pc:sldMk cId="3673153466" sldId="472"/>
            <ac:picMk id="22530" creationId="{00000000-0000-0000-0000-000000000000}"/>
          </ac:picMkLst>
        </pc:picChg>
      </pc:sldChg>
      <pc:sldChg chg="modSp modNotes">
        <pc:chgData name="Cathy Polge" userId="bcb4cf59-9da8-4b0b-8915-a18ec9f5fd55" providerId="ADAL" clId="{22259AFB-5921-4E63-85F4-381C7D75CAA8}" dt="2023-06-19T16:03:51.847" v="0"/>
        <pc:sldMkLst>
          <pc:docMk/>
          <pc:sldMk cId="3005529350" sldId="473"/>
        </pc:sldMkLst>
        <pc:picChg chg="mod">
          <ac:chgData name="Cathy Polge" userId="bcb4cf59-9da8-4b0b-8915-a18ec9f5fd55" providerId="ADAL" clId="{22259AFB-5921-4E63-85F4-381C7D75CAA8}" dt="2023-06-19T16:03:51.847" v="0"/>
          <ac:picMkLst>
            <pc:docMk/>
            <pc:sldMk cId="3005529350" sldId="473"/>
            <ac:picMk id="23554" creationId="{00000000-0000-0000-0000-000000000000}"/>
          </ac:picMkLst>
        </pc:picChg>
      </pc:sldChg>
      <pc:sldChg chg="modSp">
        <pc:chgData name="Cathy Polge" userId="bcb4cf59-9da8-4b0b-8915-a18ec9f5fd55" providerId="ADAL" clId="{22259AFB-5921-4E63-85F4-381C7D75CAA8}" dt="2023-06-19T16:03:51.847" v="0"/>
        <pc:sldMkLst>
          <pc:docMk/>
          <pc:sldMk cId="369290018" sldId="474"/>
        </pc:sldMkLst>
        <pc:picChg chg="mod">
          <ac:chgData name="Cathy Polge" userId="bcb4cf59-9da8-4b0b-8915-a18ec9f5fd55" providerId="ADAL" clId="{22259AFB-5921-4E63-85F4-381C7D75CAA8}" dt="2023-06-19T16:03:51.847" v="0"/>
          <ac:picMkLst>
            <pc:docMk/>
            <pc:sldMk cId="369290018" sldId="474"/>
            <ac:picMk id="25602" creationId="{00000000-0000-0000-0000-000000000000}"/>
          </ac:picMkLst>
        </pc:picChg>
      </pc:sldChg>
      <pc:sldChg chg="modSp">
        <pc:chgData name="Cathy Polge" userId="bcb4cf59-9da8-4b0b-8915-a18ec9f5fd55" providerId="ADAL" clId="{22259AFB-5921-4E63-85F4-381C7D75CAA8}" dt="2023-06-19T16:03:51.847" v="0"/>
        <pc:sldMkLst>
          <pc:docMk/>
          <pc:sldMk cId="3047112014" sldId="475"/>
        </pc:sldMkLst>
        <pc:picChg chg="mod">
          <ac:chgData name="Cathy Polge" userId="bcb4cf59-9da8-4b0b-8915-a18ec9f5fd55" providerId="ADAL" clId="{22259AFB-5921-4E63-85F4-381C7D75CAA8}" dt="2023-06-19T16:03:51.847" v="0"/>
          <ac:picMkLst>
            <pc:docMk/>
            <pc:sldMk cId="3047112014" sldId="475"/>
            <ac:picMk id="26626" creationId="{00000000-0000-0000-0000-000000000000}"/>
          </ac:picMkLst>
        </pc:picChg>
      </pc:sldChg>
      <pc:sldChg chg="modSp">
        <pc:chgData name="Cathy Polge" userId="bcb4cf59-9da8-4b0b-8915-a18ec9f5fd55" providerId="ADAL" clId="{22259AFB-5921-4E63-85F4-381C7D75CAA8}" dt="2023-06-19T16:03:51.847" v="0"/>
        <pc:sldMkLst>
          <pc:docMk/>
          <pc:sldMk cId="2549334278" sldId="476"/>
        </pc:sldMkLst>
        <pc:picChg chg="mod">
          <ac:chgData name="Cathy Polge" userId="bcb4cf59-9da8-4b0b-8915-a18ec9f5fd55" providerId="ADAL" clId="{22259AFB-5921-4E63-85F4-381C7D75CAA8}" dt="2023-06-19T16:03:51.847" v="0"/>
          <ac:picMkLst>
            <pc:docMk/>
            <pc:sldMk cId="2549334278" sldId="476"/>
            <ac:picMk id="27650" creationId="{00000000-0000-0000-0000-000000000000}"/>
          </ac:picMkLst>
        </pc:picChg>
      </pc:sldChg>
      <pc:sldChg chg="modSp">
        <pc:chgData name="Cathy Polge" userId="bcb4cf59-9da8-4b0b-8915-a18ec9f5fd55" providerId="ADAL" clId="{22259AFB-5921-4E63-85F4-381C7D75CAA8}" dt="2023-06-19T16:03:51.847" v="0"/>
        <pc:sldMkLst>
          <pc:docMk/>
          <pc:sldMk cId="1110083151" sldId="477"/>
        </pc:sldMkLst>
        <pc:picChg chg="mod">
          <ac:chgData name="Cathy Polge" userId="bcb4cf59-9da8-4b0b-8915-a18ec9f5fd55" providerId="ADAL" clId="{22259AFB-5921-4E63-85F4-381C7D75CAA8}" dt="2023-06-19T16:03:51.847" v="0"/>
          <ac:picMkLst>
            <pc:docMk/>
            <pc:sldMk cId="1110083151" sldId="477"/>
            <ac:picMk id="28674" creationId="{00000000-0000-0000-0000-000000000000}"/>
          </ac:picMkLst>
        </pc:picChg>
      </pc:sldChg>
      <pc:sldChg chg="modSp">
        <pc:chgData name="Cathy Polge" userId="bcb4cf59-9da8-4b0b-8915-a18ec9f5fd55" providerId="ADAL" clId="{22259AFB-5921-4E63-85F4-381C7D75CAA8}" dt="2023-06-19T16:03:51.847" v="0"/>
        <pc:sldMkLst>
          <pc:docMk/>
          <pc:sldMk cId="3575547220" sldId="488"/>
        </pc:sldMkLst>
        <pc:picChg chg="mod">
          <ac:chgData name="Cathy Polge" userId="bcb4cf59-9da8-4b0b-8915-a18ec9f5fd55" providerId="ADAL" clId="{22259AFB-5921-4E63-85F4-381C7D75CAA8}" dt="2023-06-19T16:03:51.847" v="0"/>
          <ac:picMkLst>
            <pc:docMk/>
            <pc:sldMk cId="3575547220" sldId="488"/>
            <ac:picMk id="3" creationId="{00000000-0000-0000-0000-000000000000}"/>
          </ac:picMkLst>
        </pc:picChg>
      </pc:sldChg>
      <pc:sldChg chg="modSp">
        <pc:chgData name="Cathy Polge" userId="bcb4cf59-9da8-4b0b-8915-a18ec9f5fd55" providerId="ADAL" clId="{22259AFB-5921-4E63-85F4-381C7D75CAA8}" dt="2023-06-19T16:03:51.847" v="0"/>
        <pc:sldMkLst>
          <pc:docMk/>
          <pc:sldMk cId="1018656903" sldId="490"/>
        </pc:sldMkLst>
        <pc:picChg chg="mod">
          <ac:chgData name="Cathy Polge" userId="bcb4cf59-9da8-4b0b-8915-a18ec9f5fd55" providerId="ADAL" clId="{22259AFB-5921-4E63-85F4-381C7D75CAA8}" dt="2023-06-19T16:03:51.847" v="0"/>
          <ac:picMkLst>
            <pc:docMk/>
            <pc:sldMk cId="1018656903" sldId="490"/>
            <ac:picMk id="2" creationId="{00000000-0000-0000-0000-000000000000}"/>
          </ac:picMkLst>
        </pc:picChg>
      </pc:sldChg>
      <pc:sldChg chg="modSp">
        <pc:chgData name="Cathy Polge" userId="bcb4cf59-9da8-4b0b-8915-a18ec9f5fd55" providerId="ADAL" clId="{22259AFB-5921-4E63-85F4-381C7D75CAA8}" dt="2023-06-19T16:03:51.847" v="0"/>
        <pc:sldMkLst>
          <pc:docMk/>
          <pc:sldMk cId="4065525763" sldId="491"/>
        </pc:sldMkLst>
        <pc:picChg chg="mod">
          <ac:chgData name="Cathy Polge" userId="bcb4cf59-9da8-4b0b-8915-a18ec9f5fd55" providerId="ADAL" clId="{22259AFB-5921-4E63-85F4-381C7D75CAA8}" dt="2023-06-19T16:03:51.847" v="0"/>
          <ac:picMkLst>
            <pc:docMk/>
            <pc:sldMk cId="4065525763" sldId="491"/>
            <ac:picMk id="3" creationId="{00000000-0000-0000-0000-000000000000}"/>
          </ac:picMkLst>
        </pc:picChg>
      </pc:sldChg>
      <pc:sldChg chg="modSp">
        <pc:chgData name="Cathy Polge" userId="bcb4cf59-9da8-4b0b-8915-a18ec9f5fd55" providerId="ADAL" clId="{22259AFB-5921-4E63-85F4-381C7D75CAA8}" dt="2023-06-19T16:03:51.847" v="0"/>
        <pc:sldMkLst>
          <pc:docMk/>
          <pc:sldMk cId="2385873345" sldId="492"/>
        </pc:sldMkLst>
        <pc:picChg chg="mod">
          <ac:chgData name="Cathy Polge" userId="bcb4cf59-9da8-4b0b-8915-a18ec9f5fd55" providerId="ADAL" clId="{22259AFB-5921-4E63-85F4-381C7D75CAA8}" dt="2023-06-19T16:03:51.847" v="0"/>
          <ac:picMkLst>
            <pc:docMk/>
            <pc:sldMk cId="2385873345" sldId="492"/>
            <ac:picMk id="2" creationId="{00000000-0000-0000-0000-000000000000}"/>
          </ac:picMkLst>
        </pc:picChg>
      </pc:sldChg>
      <pc:sldChg chg="modSp">
        <pc:chgData name="Cathy Polge" userId="bcb4cf59-9da8-4b0b-8915-a18ec9f5fd55" providerId="ADAL" clId="{22259AFB-5921-4E63-85F4-381C7D75CAA8}" dt="2023-06-19T16:03:51.847" v="0"/>
        <pc:sldMkLst>
          <pc:docMk/>
          <pc:sldMk cId="2122047668" sldId="493"/>
        </pc:sldMkLst>
        <pc:picChg chg="mod">
          <ac:chgData name="Cathy Polge" userId="bcb4cf59-9da8-4b0b-8915-a18ec9f5fd55" providerId="ADAL" clId="{22259AFB-5921-4E63-85F4-381C7D75CAA8}" dt="2023-06-19T16:03:51.847" v="0"/>
          <ac:picMkLst>
            <pc:docMk/>
            <pc:sldMk cId="2122047668" sldId="493"/>
            <ac:picMk id="2" creationId="{00000000-0000-0000-0000-000000000000}"/>
          </ac:picMkLst>
        </pc:picChg>
      </pc:sldChg>
      <pc:sldChg chg="modSp">
        <pc:chgData name="Cathy Polge" userId="bcb4cf59-9da8-4b0b-8915-a18ec9f5fd55" providerId="ADAL" clId="{22259AFB-5921-4E63-85F4-381C7D75CAA8}" dt="2023-06-19T16:03:51.847" v="0"/>
        <pc:sldMkLst>
          <pc:docMk/>
          <pc:sldMk cId="3062269777" sldId="494"/>
        </pc:sldMkLst>
        <pc:picChg chg="mod">
          <ac:chgData name="Cathy Polge" userId="bcb4cf59-9da8-4b0b-8915-a18ec9f5fd55" providerId="ADAL" clId="{22259AFB-5921-4E63-85F4-381C7D75CAA8}" dt="2023-06-19T16:03:51.847" v="0"/>
          <ac:picMkLst>
            <pc:docMk/>
            <pc:sldMk cId="3062269777" sldId="494"/>
            <ac:picMk id="18434" creationId="{00000000-0000-0000-0000-000000000000}"/>
          </ac:picMkLst>
        </pc:picChg>
      </pc:sldChg>
      <pc:sldChg chg="modSp">
        <pc:chgData name="Cathy Polge" userId="bcb4cf59-9da8-4b0b-8915-a18ec9f5fd55" providerId="ADAL" clId="{22259AFB-5921-4E63-85F4-381C7D75CAA8}" dt="2023-06-19T16:03:51.847" v="0"/>
        <pc:sldMkLst>
          <pc:docMk/>
          <pc:sldMk cId="2529889837" sldId="495"/>
        </pc:sldMkLst>
        <pc:picChg chg="mod">
          <ac:chgData name="Cathy Polge" userId="bcb4cf59-9da8-4b0b-8915-a18ec9f5fd55" providerId="ADAL" clId="{22259AFB-5921-4E63-85F4-381C7D75CAA8}" dt="2023-06-19T16:03:51.847" v="0"/>
          <ac:picMkLst>
            <pc:docMk/>
            <pc:sldMk cId="2529889837" sldId="495"/>
            <ac:picMk id="17410" creationId="{00000000-0000-0000-0000-000000000000}"/>
          </ac:picMkLst>
        </pc:picChg>
      </pc:sldChg>
      <pc:sldChg chg="modSp mod">
        <pc:chgData name="Cathy Polge" userId="bcb4cf59-9da8-4b0b-8915-a18ec9f5fd55" providerId="ADAL" clId="{22259AFB-5921-4E63-85F4-381C7D75CAA8}" dt="2023-06-20T09:33:05.958" v="28" actId="1076"/>
        <pc:sldMkLst>
          <pc:docMk/>
          <pc:sldMk cId="3580965848" sldId="497"/>
        </pc:sldMkLst>
        <pc:spChg chg="mod">
          <ac:chgData name="Cathy Polge" userId="bcb4cf59-9da8-4b0b-8915-a18ec9f5fd55" providerId="ADAL" clId="{22259AFB-5921-4E63-85F4-381C7D75CAA8}" dt="2023-06-20T09:33:05.958" v="28" actId="1076"/>
          <ac:spMkLst>
            <pc:docMk/>
            <pc:sldMk cId="3580965848" sldId="497"/>
            <ac:spMk id="28675" creationId="{00000000-0000-0000-0000-000000000000}"/>
          </ac:spMkLst>
        </pc:spChg>
        <pc:picChg chg="mod">
          <ac:chgData name="Cathy Polge" userId="bcb4cf59-9da8-4b0b-8915-a18ec9f5fd55" providerId="ADAL" clId="{22259AFB-5921-4E63-85F4-381C7D75CAA8}" dt="2023-06-19T16:03:51.847" v="0"/>
          <ac:picMkLst>
            <pc:docMk/>
            <pc:sldMk cId="3580965848" sldId="497"/>
            <ac:picMk id="28674" creationId="{00000000-0000-0000-0000-000000000000}"/>
          </ac:picMkLst>
        </pc:picChg>
      </pc:sldChg>
      <pc:sldChg chg="modSp">
        <pc:chgData name="Cathy Polge" userId="bcb4cf59-9da8-4b0b-8915-a18ec9f5fd55" providerId="ADAL" clId="{22259AFB-5921-4E63-85F4-381C7D75CAA8}" dt="2023-06-19T16:03:51.847" v="0"/>
        <pc:sldMkLst>
          <pc:docMk/>
          <pc:sldMk cId="3424809173" sldId="498"/>
        </pc:sldMkLst>
        <pc:spChg chg="mod">
          <ac:chgData name="Cathy Polge" userId="bcb4cf59-9da8-4b0b-8915-a18ec9f5fd55" providerId="ADAL" clId="{22259AFB-5921-4E63-85F4-381C7D75CAA8}" dt="2023-06-19T16:03:51.847" v="0"/>
          <ac:spMkLst>
            <pc:docMk/>
            <pc:sldMk cId="3424809173" sldId="498"/>
            <ac:spMk id="11267" creationId="{00000000-0000-0000-0000-000000000000}"/>
          </ac:spMkLst>
        </pc:spChg>
        <pc:picChg chg="mod">
          <ac:chgData name="Cathy Polge" userId="bcb4cf59-9da8-4b0b-8915-a18ec9f5fd55" providerId="ADAL" clId="{22259AFB-5921-4E63-85F4-381C7D75CAA8}" dt="2023-06-19T16:03:51.847" v="0"/>
          <ac:picMkLst>
            <pc:docMk/>
            <pc:sldMk cId="3424809173" sldId="498"/>
            <ac:picMk id="11266" creationId="{00000000-0000-0000-0000-000000000000}"/>
          </ac:picMkLst>
        </pc:picChg>
      </pc:sldChg>
      <pc:sldChg chg="modSp mod">
        <pc:chgData name="Cathy Polge" userId="bcb4cf59-9da8-4b0b-8915-a18ec9f5fd55" providerId="ADAL" clId="{22259AFB-5921-4E63-85F4-381C7D75CAA8}" dt="2023-06-20T09:33:32.302" v="31" actId="108"/>
        <pc:sldMkLst>
          <pc:docMk/>
          <pc:sldMk cId="331221213" sldId="499"/>
        </pc:sldMkLst>
        <pc:spChg chg="mod">
          <ac:chgData name="Cathy Polge" userId="bcb4cf59-9da8-4b0b-8915-a18ec9f5fd55" providerId="ADAL" clId="{22259AFB-5921-4E63-85F4-381C7D75CAA8}" dt="2023-06-20T09:33:32.302" v="31" actId="108"/>
          <ac:spMkLst>
            <pc:docMk/>
            <pc:sldMk cId="331221213" sldId="499"/>
            <ac:spMk id="4" creationId="{00000000-0000-0000-0000-000000000000}"/>
          </ac:spMkLst>
        </pc:spChg>
      </pc:sldChg>
      <pc:sldMasterChg chg="modSp modSldLayout">
        <pc:chgData name="Cathy Polge" userId="bcb4cf59-9da8-4b0b-8915-a18ec9f5fd55" providerId="ADAL" clId="{22259AFB-5921-4E63-85F4-381C7D75CAA8}" dt="2023-06-19T16:03:51.847" v="0"/>
        <pc:sldMasterMkLst>
          <pc:docMk/>
          <pc:sldMasterMk cId="0" sldId="2147483648"/>
        </pc:sldMasterMkLst>
        <pc:spChg chg="mod">
          <ac:chgData name="Cathy Polge" userId="bcb4cf59-9da8-4b0b-8915-a18ec9f5fd55" providerId="ADAL" clId="{22259AFB-5921-4E63-85F4-381C7D75CAA8}" dt="2023-06-19T16:03:51.847" v="0"/>
          <ac:spMkLst>
            <pc:docMk/>
            <pc:sldMasterMk cId="0" sldId="2147483648"/>
            <ac:spMk id="4" creationId="{00000000-0000-0000-0000-000000000000}"/>
          </ac:spMkLst>
        </pc:spChg>
        <pc:spChg chg="mod">
          <ac:chgData name="Cathy Polge" userId="bcb4cf59-9da8-4b0b-8915-a18ec9f5fd55" providerId="ADAL" clId="{22259AFB-5921-4E63-85F4-381C7D75CAA8}" dt="2023-06-19T16:03:51.847" v="0"/>
          <ac:spMkLst>
            <pc:docMk/>
            <pc:sldMasterMk cId="0" sldId="2147483648"/>
            <ac:spMk id="5" creationId="{00000000-0000-0000-0000-000000000000}"/>
          </ac:spMkLst>
        </pc:spChg>
        <pc:spChg chg="mod">
          <ac:chgData name="Cathy Polge" userId="bcb4cf59-9da8-4b0b-8915-a18ec9f5fd55" providerId="ADAL" clId="{22259AFB-5921-4E63-85F4-381C7D75CAA8}" dt="2023-06-19T16:03:51.847" v="0"/>
          <ac:spMkLst>
            <pc:docMk/>
            <pc:sldMasterMk cId="0" sldId="2147483648"/>
            <ac:spMk id="6" creationId="{00000000-0000-0000-0000-000000000000}"/>
          </ac:spMkLst>
        </pc:spChg>
        <pc:spChg chg="mod">
          <ac:chgData name="Cathy Polge" userId="bcb4cf59-9da8-4b0b-8915-a18ec9f5fd55" providerId="ADAL" clId="{22259AFB-5921-4E63-85F4-381C7D75CAA8}" dt="2023-06-19T16:03:51.847" v="0"/>
          <ac:spMkLst>
            <pc:docMk/>
            <pc:sldMasterMk cId="0" sldId="2147483648"/>
            <ac:spMk id="1026" creationId="{00000000-0000-0000-0000-000000000000}"/>
          </ac:spMkLst>
        </pc:spChg>
        <pc:spChg chg="mod">
          <ac:chgData name="Cathy Polge" userId="bcb4cf59-9da8-4b0b-8915-a18ec9f5fd55" providerId="ADAL" clId="{22259AFB-5921-4E63-85F4-381C7D75CAA8}" dt="2023-06-19T16:03:51.847" v="0"/>
          <ac:spMkLst>
            <pc:docMk/>
            <pc:sldMasterMk cId="0" sldId="2147483648"/>
            <ac:spMk id="1027" creationId="{00000000-0000-0000-0000-000000000000}"/>
          </ac:spMkLst>
        </pc:spChg>
        <pc:sldLayoutChg chg="modSp">
          <pc:chgData name="Cathy Polge" userId="bcb4cf59-9da8-4b0b-8915-a18ec9f5fd55" providerId="ADAL" clId="{22259AFB-5921-4E63-85F4-381C7D75CAA8}" dt="2023-06-19T16:03:51.847" v="0"/>
          <pc:sldLayoutMkLst>
            <pc:docMk/>
            <pc:sldMasterMk cId="0" sldId="2147483648"/>
            <pc:sldLayoutMk cId="3974906582" sldId="2147483649"/>
          </pc:sldLayoutMkLst>
          <pc:spChg chg="mod">
            <ac:chgData name="Cathy Polge" userId="bcb4cf59-9da8-4b0b-8915-a18ec9f5fd55" providerId="ADAL" clId="{22259AFB-5921-4E63-85F4-381C7D75CAA8}" dt="2023-06-19T16:03:51.847" v="0"/>
            <ac:spMkLst>
              <pc:docMk/>
              <pc:sldMasterMk cId="0" sldId="2147483648"/>
              <pc:sldLayoutMk cId="3974906582" sldId="2147483649"/>
              <ac:spMk id="2" creationId="{00000000-0000-0000-0000-000000000000}"/>
            </ac:spMkLst>
          </pc:spChg>
          <pc:spChg chg="mod">
            <ac:chgData name="Cathy Polge" userId="bcb4cf59-9da8-4b0b-8915-a18ec9f5fd55" providerId="ADAL" clId="{22259AFB-5921-4E63-85F4-381C7D75CAA8}" dt="2023-06-19T16:03:51.847" v="0"/>
            <ac:spMkLst>
              <pc:docMk/>
              <pc:sldMasterMk cId="0" sldId="2147483648"/>
              <pc:sldLayoutMk cId="3974906582" sldId="2147483649"/>
              <ac:spMk id="3" creationId="{00000000-0000-0000-0000-000000000000}"/>
            </ac:spMkLst>
          </pc:spChg>
        </pc:sldLayoutChg>
        <pc:sldLayoutChg chg="modSp">
          <pc:chgData name="Cathy Polge" userId="bcb4cf59-9da8-4b0b-8915-a18ec9f5fd55" providerId="ADAL" clId="{22259AFB-5921-4E63-85F4-381C7D75CAA8}" dt="2023-06-19T16:03:51.847" v="0"/>
          <pc:sldLayoutMkLst>
            <pc:docMk/>
            <pc:sldMasterMk cId="0" sldId="2147483648"/>
            <pc:sldLayoutMk cId="2778546133" sldId="2147483651"/>
          </pc:sldLayoutMkLst>
          <pc:spChg chg="mod">
            <ac:chgData name="Cathy Polge" userId="bcb4cf59-9da8-4b0b-8915-a18ec9f5fd55" providerId="ADAL" clId="{22259AFB-5921-4E63-85F4-381C7D75CAA8}" dt="2023-06-19T16:03:51.847" v="0"/>
            <ac:spMkLst>
              <pc:docMk/>
              <pc:sldMasterMk cId="0" sldId="2147483648"/>
              <pc:sldLayoutMk cId="2778546133" sldId="2147483651"/>
              <ac:spMk id="2" creationId="{00000000-0000-0000-0000-000000000000}"/>
            </ac:spMkLst>
          </pc:spChg>
          <pc:spChg chg="mod">
            <ac:chgData name="Cathy Polge" userId="bcb4cf59-9da8-4b0b-8915-a18ec9f5fd55" providerId="ADAL" clId="{22259AFB-5921-4E63-85F4-381C7D75CAA8}" dt="2023-06-19T16:03:51.847" v="0"/>
            <ac:spMkLst>
              <pc:docMk/>
              <pc:sldMasterMk cId="0" sldId="2147483648"/>
              <pc:sldLayoutMk cId="2778546133" sldId="2147483651"/>
              <ac:spMk id="3" creationId="{00000000-0000-0000-0000-000000000000}"/>
            </ac:spMkLst>
          </pc:spChg>
        </pc:sldLayoutChg>
        <pc:sldLayoutChg chg="modSp">
          <pc:chgData name="Cathy Polge" userId="bcb4cf59-9da8-4b0b-8915-a18ec9f5fd55" providerId="ADAL" clId="{22259AFB-5921-4E63-85F4-381C7D75CAA8}" dt="2023-06-19T16:03:51.847" v="0"/>
          <pc:sldLayoutMkLst>
            <pc:docMk/>
            <pc:sldMasterMk cId="0" sldId="2147483648"/>
            <pc:sldLayoutMk cId="1836536458" sldId="2147483652"/>
          </pc:sldLayoutMkLst>
          <pc:spChg chg="mod">
            <ac:chgData name="Cathy Polge" userId="bcb4cf59-9da8-4b0b-8915-a18ec9f5fd55" providerId="ADAL" clId="{22259AFB-5921-4E63-85F4-381C7D75CAA8}" dt="2023-06-19T16:03:51.847" v="0"/>
            <ac:spMkLst>
              <pc:docMk/>
              <pc:sldMasterMk cId="0" sldId="2147483648"/>
              <pc:sldLayoutMk cId="1836536458" sldId="2147483652"/>
              <ac:spMk id="3" creationId="{00000000-0000-0000-0000-000000000000}"/>
            </ac:spMkLst>
          </pc:spChg>
          <pc:spChg chg="mod">
            <ac:chgData name="Cathy Polge" userId="bcb4cf59-9da8-4b0b-8915-a18ec9f5fd55" providerId="ADAL" clId="{22259AFB-5921-4E63-85F4-381C7D75CAA8}" dt="2023-06-19T16:03:51.847" v="0"/>
            <ac:spMkLst>
              <pc:docMk/>
              <pc:sldMasterMk cId="0" sldId="2147483648"/>
              <pc:sldLayoutMk cId="1836536458" sldId="2147483652"/>
              <ac:spMk id="4" creationId="{00000000-0000-0000-0000-000000000000}"/>
            </ac:spMkLst>
          </pc:spChg>
        </pc:sldLayoutChg>
        <pc:sldLayoutChg chg="modSp">
          <pc:chgData name="Cathy Polge" userId="bcb4cf59-9da8-4b0b-8915-a18ec9f5fd55" providerId="ADAL" clId="{22259AFB-5921-4E63-85F4-381C7D75CAA8}" dt="2023-06-19T16:03:51.847" v="0"/>
          <pc:sldLayoutMkLst>
            <pc:docMk/>
            <pc:sldMasterMk cId="0" sldId="2147483648"/>
            <pc:sldLayoutMk cId="705042433" sldId="2147483653"/>
          </pc:sldLayoutMkLst>
          <pc:spChg chg="mod">
            <ac:chgData name="Cathy Polge" userId="bcb4cf59-9da8-4b0b-8915-a18ec9f5fd55" providerId="ADAL" clId="{22259AFB-5921-4E63-85F4-381C7D75CAA8}" dt="2023-06-19T16:03:51.847" v="0"/>
            <ac:spMkLst>
              <pc:docMk/>
              <pc:sldMasterMk cId="0" sldId="2147483648"/>
              <pc:sldLayoutMk cId="705042433" sldId="2147483653"/>
              <ac:spMk id="3" creationId="{00000000-0000-0000-0000-000000000000}"/>
            </ac:spMkLst>
          </pc:spChg>
          <pc:spChg chg="mod">
            <ac:chgData name="Cathy Polge" userId="bcb4cf59-9da8-4b0b-8915-a18ec9f5fd55" providerId="ADAL" clId="{22259AFB-5921-4E63-85F4-381C7D75CAA8}" dt="2023-06-19T16:03:51.847" v="0"/>
            <ac:spMkLst>
              <pc:docMk/>
              <pc:sldMasterMk cId="0" sldId="2147483648"/>
              <pc:sldLayoutMk cId="705042433" sldId="2147483653"/>
              <ac:spMk id="4" creationId="{00000000-0000-0000-0000-000000000000}"/>
            </ac:spMkLst>
          </pc:spChg>
          <pc:spChg chg="mod">
            <ac:chgData name="Cathy Polge" userId="bcb4cf59-9da8-4b0b-8915-a18ec9f5fd55" providerId="ADAL" clId="{22259AFB-5921-4E63-85F4-381C7D75CAA8}" dt="2023-06-19T16:03:51.847" v="0"/>
            <ac:spMkLst>
              <pc:docMk/>
              <pc:sldMasterMk cId="0" sldId="2147483648"/>
              <pc:sldLayoutMk cId="705042433" sldId="2147483653"/>
              <ac:spMk id="5" creationId="{00000000-0000-0000-0000-000000000000}"/>
            </ac:spMkLst>
          </pc:spChg>
          <pc:spChg chg="mod">
            <ac:chgData name="Cathy Polge" userId="bcb4cf59-9da8-4b0b-8915-a18ec9f5fd55" providerId="ADAL" clId="{22259AFB-5921-4E63-85F4-381C7D75CAA8}" dt="2023-06-19T16:03:51.847" v="0"/>
            <ac:spMkLst>
              <pc:docMk/>
              <pc:sldMasterMk cId="0" sldId="2147483648"/>
              <pc:sldLayoutMk cId="705042433" sldId="2147483653"/>
              <ac:spMk id="6" creationId="{00000000-0000-0000-0000-000000000000}"/>
            </ac:spMkLst>
          </pc:spChg>
        </pc:sldLayoutChg>
        <pc:sldLayoutChg chg="modSp">
          <pc:chgData name="Cathy Polge" userId="bcb4cf59-9da8-4b0b-8915-a18ec9f5fd55" providerId="ADAL" clId="{22259AFB-5921-4E63-85F4-381C7D75CAA8}" dt="2023-06-19T16:03:51.847" v="0"/>
          <pc:sldLayoutMkLst>
            <pc:docMk/>
            <pc:sldMasterMk cId="0" sldId="2147483648"/>
            <pc:sldLayoutMk cId="3272015424" sldId="2147483656"/>
          </pc:sldLayoutMkLst>
          <pc:spChg chg="mod">
            <ac:chgData name="Cathy Polge" userId="bcb4cf59-9da8-4b0b-8915-a18ec9f5fd55" providerId="ADAL" clId="{22259AFB-5921-4E63-85F4-381C7D75CAA8}" dt="2023-06-19T16:03:51.847" v="0"/>
            <ac:spMkLst>
              <pc:docMk/>
              <pc:sldMasterMk cId="0" sldId="2147483648"/>
              <pc:sldLayoutMk cId="3272015424" sldId="2147483656"/>
              <ac:spMk id="2" creationId="{00000000-0000-0000-0000-000000000000}"/>
            </ac:spMkLst>
          </pc:spChg>
          <pc:spChg chg="mod">
            <ac:chgData name="Cathy Polge" userId="bcb4cf59-9da8-4b0b-8915-a18ec9f5fd55" providerId="ADAL" clId="{22259AFB-5921-4E63-85F4-381C7D75CAA8}" dt="2023-06-19T16:03:51.847" v="0"/>
            <ac:spMkLst>
              <pc:docMk/>
              <pc:sldMasterMk cId="0" sldId="2147483648"/>
              <pc:sldLayoutMk cId="3272015424" sldId="2147483656"/>
              <ac:spMk id="3" creationId="{00000000-0000-0000-0000-000000000000}"/>
            </ac:spMkLst>
          </pc:spChg>
          <pc:spChg chg="mod">
            <ac:chgData name="Cathy Polge" userId="bcb4cf59-9da8-4b0b-8915-a18ec9f5fd55" providerId="ADAL" clId="{22259AFB-5921-4E63-85F4-381C7D75CAA8}" dt="2023-06-19T16:03:51.847" v="0"/>
            <ac:spMkLst>
              <pc:docMk/>
              <pc:sldMasterMk cId="0" sldId="2147483648"/>
              <pc:sldLayoutMk cId="3272015424" sldId="2147483656"/>
              <ac:spMk id="4" creationId="{00000000-0000-0000-0000-000000000000}"/>
            </ac:spMkLst>
          </pc:spChg>
        </pc:sldLayoutChg>
        <pc:sldLayoutChg chg="modSp">
          <pc:chgData name="Cathy Polge" userId="bcb4cf59-9da8-4b0b-8915-a18ec9f5fd55" providerId="ADAL" clId="{22259AFB-5921-4E63-85F4-381C7D75CAA8}" dt="2023-06-19T16:03:51.847" v="0"/>
          <pc:sldLayoutMkLst>
            <pc:docMk/>
            <pc:sldMasterMk cId="0" sldId="2147483648"/>
            <pc:sldLayoutMk cId="333624569" sldId="2147483657"/>
          </pc:sldLayoutMkLst>
          <pc:spChg chg="mod">
            <ac:chgData name="Cathy Polge" userId="bcb4cf59-9da8-4b0b-8915-a18ec9f5fd55" providerId="ADAL" clId="{22259AFB-5921-4E63-85F4-381C7D75CAA8}" dt="2023-06-19T16:03:51.847" v="0"/>
            <ac:spMkLst>
              <pc:docMk/>
              <pc:sldMasterMk cId="0" sldId="2147483648"/>
              <pc:sldLayoutMk cId="333624569" sldId="2147483657"/>
              <ac:spMk id="2" creationId="{00000000-0000-0000-0000-000000000000}"/>
            </ac:spMkLst>
          </pc:spChg>
          <pc:spChg chg="mod">
            <ac:chgData name="Cathy Polge" userId="bcb4cf59-9da8-4b0b-8915-a18ec9f5fd55" providerId="ADAL" clId="{22259AFB-5921-4E63-85F4-381C7D75CAA8}" dt="2023-06-19T16:03:51.847" v="0"/>
            <ac:spMkLst>
              <pc:docMk/>
              <pc:sldMasterMk cId="0" sldId="2147483648"/>
              <pc:sldLayoutMk cId="333624569" sldId="2147483657"/>
              <ac:spMk id="3" creationId="{00000000-0000-0000-0000-000000000000}"/>
            </ac:spMkLst>
          </pc:spChg>
          <pc:spChg chg="mod">
            <ac:chgData name="Cathy Polge" userId="bcb4cf59-9da8-4b0b-8915-a18ec9f5fd55" providerId="ADAL" clId="{22259AFB-5921-4E63-85F4-381C7D75CAA8}" dt="2023-06-19T16:03:51.847" v="0"/>
            <ac:spMkLst>
              <pc:docMk/>
              <pc:sldMasterMk cId="0" sldId="2147483648"/>
              <pc:sldLayoutMk cId="333624569" sldId="2147483657"/>
              <ac:spMk id="4" creationId="{00000000-0000-0000-0000-000000000000}"/>
            </ac:spMkLst>
          </pc:spChg>
        </pc:sldLayoutChg>
        <pc:sldLayoutChg chg="modSp">
          <pc:chgData name="Cathy Polge" userId="bcb4cf59-9da8-4b0b-8915-a18ec9f5fd55" providerId="ADAL" clId="{22259AFB-5921-4E63-85F4-381C7D75CAA8}" dt="2023-06-19T16:03:51.847" v="0"/>
          <pc:sldLayoutMkLst>
            <pc:docMk/>
            <pc:sldMasterMk cId="0" sldId="2147483648"/>
            <pc:sldLayoutMk cId="3447170920" sldId="2147483659"/>
          </pc:sldLayoutMkLst>
          <pc:spChg chg="mod">
            <ac:chgData name="Cathy Polge" userId="bcb4cf59-9da8-4b0b-8915-a18ec9f5fd55" providerId="ADAL" clId="{22259AFB-5921-4E63-85F4-381C7D75CAA8}" dt="2023-06-19T16:03:51.847" v="0"/>
            <ac:spMkLst>
              <pc:docMk/>
              <pc:sldMasterMk cId="0" sldId="2147483648"/>
              <pc:sldLayoutMk cId="3447170920" sldId="2147483659"/>
              <ac:spMk id="2" creationId="{00000000-0000-0000-0000-000000000000}"/>
            </ac:spMkLst>
          </pc:spChg>
          <pc:spChg chg="mod">
            <ac:chgData name="Cathy Polge" userId="bcb4cf59-9da8-4b0b-8915-a18ec9f5fd55" providerId="ADAL" clId="{22259AFB-5921-4E63-85F4-381C7D75CAA8}" dt="2023-06-19T16:03:51.847" v="0"/>
            <ac:spMkLst>
              <pc:docMk/>
              <pc:sldMasterMk cId="0" sldId="2147483648"/>
              <pc:sldLayoutMk cId="3447170920" sldId="2147483659"/>
              <ac:spMk id="3" creationId="{00000000-0000-0000-0000-000000000000}"/>
            </ac:spMkLst>
          </pc:spChg>
        </pc:sldLayoutChg>
      </pc:sldMaster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D7368C6E-21C0-4988-95B2-125327BF1E64}" type="datetimeFigureOut">
              <a:rPr lang="fr-FR"/>
              <a:pPr>
                <a:defRPr/>
              </a:pPr>
              <a:t>20/06/2023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/>
              <a:t>Modifiez les styles du texte du masque</a:t>
            </a:r>
          </a:p>
          <a:p>
            <a:pPr lvl="1"/>
            <a:r>
              <a:rPr lang="fr-FR" noProof="0"/>
              <a:t>Deuxième niveau</a:t>
            </a:r>
          </a:p>
          <a:p>
            <a:pPr lvl="2"/>
            <a:r>
              <a:rPr lang="fr-FR" noProof="0"/>
              <a:t>Troisième niveau</a:t>
            </a:r>
          </a:p>
          <a:p>
            <a:pPr lvl="3"/>
            <a:r>
              <a:rPr lang="fr-FR" noProof="0"/>
              <a:t>Quatrième niveau</a:t>
            </a:r>
          </a:p>
          <a:p>
            <a:pPr lvl="4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1029CAE-6876-42D5-9DA0-48A2F34A29E3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714807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31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0165" tIns="40083" rIns="80165" bIns="40083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392113" algn="l"/>
                <a:tab pos="785813" algn="l"/>
                <a:tab pos="1179513" algn="l"/>
                <a:tab pos="1573213" algn="l"/>
                <a:tab pos="1966913" algn="l"/>
                <a:tab pos="2360613" algn="l"/>
                <a:tab pos="2754313" algn="l"/>
                <a:tab pos="3148013" algn="l"/>
                <a:tab pos="3543300" algn="l"/>
                <a:tab pos="3937000" algn="l"/>
                <a:tab pos="4330700" algn="l"/>
                <a:tab pos="4724400" algn="l"/>
                <a:tab pos="5118100" algn="l"/>
                <a:tab pos="5511800" algn="l"/>
                <a:tab pos="5905500" algn="l"/>
                <a:tab pos="6299200" algn="l"/>
                <a:tab pos="6692900" algn="l"/>
                <a:tab pos="7088188" algn="l"/>
                <a:tab pos="7481888" algn="l"/>
                <a:tab pos="7875588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F43FE60A-968A-4E43-80AD-4E8618DAC46E}" type="slidenum">
              <a:rPr lang="fr-FR" altLang="fr-FR" smtClean="0">
                <a:solidFill>
                  <a:srgbClr val="000000"/>
                </a:solidFill>
                <a:latin typeface="Times New Roman" pitchFamily="18" charset="0"/>
                <a:ea typeface="Droid Sans Fallback"/>
                <a:cs typeface="Lucida Sans Unicode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fr-FR" altLang="fr-FR">
              <a:solidFill>
                <a:srgbClr val="000000"/>
              </a:solidFill>
              <a:latin typeface="Times New Roman" pitchFamily="18" charset="0"/>
              <a:ea typeface="Droid Sans Fallback"/>
              <a:cs typeface="Lucida Sans Unicode" pitchFamily="34" charset="0"/>
            </a:endParaRPr>
          </a:p>
        </p:txBody>
      </p:sp>
      <p:sp>
        <p:nvSpPr>
          <p:cNvPr id="54275" name="Text Box 1"/>
          <p:cNvSpPr txBox="1">
            <a:spLocks noChangeArrowheads="1"/>
          </p:cNvSpPr>
          <p:nvPr/>
        </p:nvSpPr>
        <p:spPr bwMode="auto">
          <a:xfrm>
            <a:off x="3881438" y="8686800"/>
            <a:ext cx="2940050" cy="455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r" eaLnBrk="1" hangingPunct="1">
              <a:lnSpc>
                <a:spcPct val="95000"/>
              </a:lnSpc>
              <a:spcBef>
                <a:spcPct val="0"/>
              </a:spcBef>
              <a:buSzPct val="45000"/>
            </a:pPr>
            <a:fld id="{BE88E8CE-0273-41BF-865F-226F655521DC}" type="slidenum">
              <a:rPr lang="fr-FR" altLang="fr-FR">
                <a:solidFill>
                  <a:srgbClr val="000000"/>
                </a:solidFill>
                <a:latin typeface="Times New Roman" pitchFamily="18" charset="0"/>
                <a:ea typeface="Droid Sans Fallback"/>
                <a:cs typeface="Lucida Sans Unicode" pitchFamily="34" charset="0"/>
              </a:rPr>
              <a:pPr algn="r" eaLnBrk="1" hangingPunct="1">
                <a:lnSpc>
                  <a:spcPct val="95000"/>
                </a:lnSpc>
                <a:spcBef>
                  <a:spcPct val="0"/>
                </a:spcBef>
                <a:buSzPct val="45000"/>
              </a:pPr>
              <a:t>9</a:t>
            </a:fld>
            <a:endParaRPr lang="fr-FR" altLang="fr-FR">
              <a:solidFill>
                <a:srgbClr val="000000"/>
              </a:solidFill>
              <a:latin typeface="Times New Roman" pitchFamily="18" charset="0"/>
              <a:ea typeface="Droid Sans Fallback"/>
              <a:cs typeface="Lucida Sans Unicode" pitchFamily="34" charset="0"/>
            </a:endParaRPr>
          </a:p>
        </p:txBody>
      </p:sp>
      <p:sp>
        <p:nvSpPr>
          <p:cNvPr id="542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66713" y="695325"/>
            <a:ext cx="6089650" cy="3425825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51475" cy="40068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r-FR" altLang="fr-FR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029CAE-6876-42D5-9DA0-48A2F34A29E3}" type="slidenum">
              <a:rPr lang="fr-FR" smtClean="0"/>
              <a:pPr>
                <a:defRPr/>
              </a:pPr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84191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029CAE-6876-42D5-9DA0-48A2F34A29E3}" type="slidenum">
              <a:rPr lang="fr-FR" smtClean="0"/>
              <a:pPr>
                <a:defRPr/>
              </a:pPr>
              <a:t>39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8715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C7199E-9959-443A-8836-7D4BA6D6D0F1}" type="datetimeFigureOut">
              <a:rPr lang="fr-FR"/>
              <a:pPr>
                <a:defRPr/>
              </a:pPr>
              <a:t>20/06/2023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348110-1833-4493-A4C7-E917CB7F7F19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4906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36F272-339A-4466-886C-607C02E925EC}" type="datetimeFigureOut">
              <a:rPr lang="fr-FR"/>
              <a:pPr>
                <a:defRPr/>
              </a:pPr>
              <a:t>20/06/2023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F1CC83-F9D7-4685-8A97-C329C897430B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3566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76D72C-8A4D-4C1D-8B41-CB84D2A7CC0A}" type="datetimeFigureOut">
              <a:rPr lang="fr-FR"/>
              <a:pPr>
                <a:defRPr/>
              </a:pPr>
              <a:t>20/06/2023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CFBE1C-B35D-4195-B14B-E434130DEC4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7170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64EE24-443A-4BAD-A67E-94067021AFAF}" type="datetimeFigureOut">
              <a:rPr lang="fr-FR"/>
              <a:pPr>
                <a:defRPr/>
              </a:pPr>
              <a:t>20/06/2023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449B46-2327-4608-8E72-E47FC4DE2E1D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26305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3E1FB-287A-4C05-919F-8E8C10F7553F}" type="datetimeFigureOut">
              <a:rPr lang="fr-FR"/>
              <a:pPr>
                <a:defRPr/>
              </a:pPr>
              <a:t>20/06/2023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D1F3F5-7FF0-41A2-9C06-75CE96B4DF15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78546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BC681A-2DF1-456E-AB07-6AD57A7C24C9}" type="datetimeFigureOut">
              <a:rPr lang="fr-FR"/>
              <a:pPr>
                <a:defRPr/>
              </a:pPr>
              <a:t>20/06/2023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3D3962-C20F-45CC-9D97-AC2D991FFDB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6536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4862A2-0C2F-4199-8987-6679FA09111A}" type="datetimeFigureOut">
              <a:rPr lang="fr-FR"/>
              <a:pPr>
                <a:defRPr/>
              </a:pPr>
              <a:t>20/06/2023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6FF2FD-826F-42C9-A59D-541BBE5C6D9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50424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51E6C0-8BAC-40D6-9B25-C16A2F91382A}" type="datetimeFigureOut">
              <a:rPr lang="fr-FR"/>
              <a:pPr>
                <a:defRPr/>
              </a:pPr>
              <a:t>20/06/2023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F0DBAC-72D8-4C98-9EB7-1CAB1A1D140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254149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5EEBB8-4140-4C62-8A09-D6B5F2626A77}" type="datetimeFigureOut">
              <a:rPr lang="fr-FR"/>
              <a:pPr>
                <a:defRPr/>
              </a:pPr>
              <a:t>20/06/2023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3B2DE5-357C-4544-8391-95F23FF43C22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4392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C33864-E286-4539-BC9B-558521685D96}" type="datetimeFigureOut">
              <a:rPr lang="fr-FR"/>
              <a:pPr>
                <a:defRPr/>
              </a:pPr>
              <a:t>20/06/2023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F70002-E1D6-495F-9353-AD73B1403A1F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720154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06F45A-6E3D-4C92-B5EC-BB37539736FF}" type="datetimeFigureOut">
              <a:rPr lang="fr-FR"/>
              <a:pPr>
                <a:defRPr/>
              </a:pPr>
              <a:t>20/06/2023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BDD1DC-4B45-4CAE-AF8D-D6791860AB6A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36245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 style du titre</a:t>
            </a:r>
          </a:p>
        </p:txBody>
      </p:sp>
      <p:sp>
        <p:nvSpPr>
          <p:cNvPr id="1027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fr-FR"/>
              <a:t>Modifiez les styles du texte du masque</a:t>
            </a:r>
          </a:p>
          <a:p>
            <a:pPr lvl="1"/>
            <a:r>
              <a:rPr lang="fr-FR" altLang="fr-FR"/>
              <a:t>Deuxième niveau</a:t>
            </a:r>
          </a:p>
          <a:p>
            <a:pPr lvl="2"/>
            <a:r>
              <a:rPr lang="fr-FR" altLang="fr-FR"/>
              <a:t>Troisième niveau</a:t>
            </a:r>
          </a:p>
          <a:p>
            <a:pPr lvl="3"/>
            <a:r>
              <a:rPr lang="fr-FR" altLang="fr-FR"/>
              <a:t>Quatrième niveau</a:t>
            </a:r>
          </a:p>
          <a:p>
            <a:pPr lvl="4"/>
            <a:r>
              <a:rPr lang="fr-FR" alt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A0A5057A-0452-488B-968A-D21C12A34397}" type="datetimeFigureOut">
              <a:rPr lang="fr-FR"/>
              <a:pPr>
                <a:defRPr/>
              </a:pPr>
              <a:t>20/06/2023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E199EE3-0A33-450D-BA6D-0EF3226A43F7}" type="slidenum">
              <a:rPr lang="fr-FR"/>
              <a:pPr>
                <a:defRPr/>
              </a:pPr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1055440" y="0"/>
            <a:ext cx="9433047" cy="63094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br>
              <a:rPr lang="fr-FR" sz="3600" b="1" dirty="0">
                <a:solidFill>
                  <a:schemeClr val="accent6">
                    <a:lumMod val="50000"/>
                  </a:schemeClr>
                </a:solidFill>
                <a:latin typeface="Adobe Garamond Pro Bold" pitchFamily="18" charset="0"/>
                <a:cs typeface="+mn-cs"/>
              </a:rPr>
            </a:br>
            <a:r>
              <a:rPr lang="fr-FR" sz="3600" b="1" dirty="0">
                <a:solidFill>
                  <a:schemeClr val="accent6">
                    <a:lumMod val="50000"/>
                  </a:schemeClr>
                </a:solidFill>
                <a:latin typeface="Adobe Garamond Pro Bold" pitchFamily="18" charset="0"/>
                <a:cs typeface="+mn-cs"/>
              </a:rPr>
              <a:t>Conférence DIAGMA</a:t>
            </a:r>
            <a:endParaRPr lang="fr-FR" sz="4400" b="1" dirty="0">
              <a:solidFill>
                <a:schemeClr val="accent6">
                  <a:lumMod val="50000"/>
                </a:schemeClr>
              </a:solidFill>
              <a:latin typeface="Adobe Garamond Pro Bold" pitchFamily="18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4400" b="1" dirty="0">
              <a:solidFill>
                <a:schemeClr val="accent6">
                  <a:lumMod val="50000"/>
                </a:schemeClr>
              </a:solidFill>
              <a:latin typeface="Adobe Garamond Pro Bold" pitchFamily="18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4400" b="1" dirty="0">
                <a:solidFill>
                  <a:schemeClr val="accent1">
                    <a:lumMod val="75000"/>
                  </a:schemeClr>
                </a:solidFill>
                <a:latin typeface="Adobe Garamond Pro Bold" pitchFamily="18" charset="0"/>
                <a:cs typeface="+mn-cs"/>
              </a:rPr>
              <a:t>Population et migrations 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4400" b="1" dirty="0">
                <a:solidFill>
                  <a:schemeClr val="accent1">
                    <a:lumMod val="75000"/>
                  </a:schemeClr>
                </a:solidFill>
                <a:latin typeface="Adobe Garamond Pro Bold" pitchFamily="18" charset="0"/>
                <a:cs typeface="+mn-cs"/>
              </a:rPr>
              <a:t>Monde, Europe, France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4400" b="1" dirty="0">
              <a:solidFill>
                <a:schemeClr val="accent1">
                  <a:lumMod val="75000"/>
                </a:schemeClr>
              </a:solidFill>
              <a:latin typeface="Adobe Garamond Pro Bold" pitchFamily="18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dobe Garamond Pro Bold" pitchFamily="18" charset="0"/>
                <a:cs typeface="+mn-cs"/>
              </a:rPr>
              <a:t>Hervé Le Bras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4400" b="1" dirty="0">
              <a:solidFill>
                <a:schemeClr val="accent1">
                  <a:lumMod val="75000"/>
                </a:schemeClr>
              </a:solidFill>
              <a:latin typeface="Adobe Garamond Pro Bold" pitchFamily="18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 sz="4400" b="1" dirty="0">
              <a:solidFill>
                <a:schemeClr val="accent1">
                  <a:lumMod val="75000"/>
                </a:schemeClr>
              </a:solidFill>
              <a:latin typeface="Adobe Garamond Pro Bold" pitchFamily="18" charset="0"/>
              <a:cs typeface="+mn-cs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fr-FR" sz="3200" b="1" i="1" dirty="0">
                <a:latin typeface="Adobe Garamond Pro Bold" pitchFamily="18" charset="0"/>
                <a:cs typeface="+mn-cs"/>
              </a:rPr>
              <a:t>20 juin 2023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800" y="228122"/>
            <a:ext cx="8280400" cy="6210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2900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623" y="543741"/>
            <a:ext cx="8353425" cy="626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471120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98464"/>
            <a:ext cx="9144000" cy="606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93342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464" y="0"/>
            <a:ext cx="6823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00831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"/>
          <p:cNvSpPr>
            <a:spLocks noChangeArrowheads="1"/>
          </p:cNvSpPr>
          <p:nvPr/>
        </p:nvSpPr>
        <p:spPr bwMode="auto">
          <a:xfrm>
            <a:off x="2792412" y="2420888"/>
            <a:ext cx="6607175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L’incertitude des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projections de population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914" y="0"/>
            <a:ext cx="74961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139" y="0"/>
            <a:ext cx="74517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435100"/>
            <a:ext cx="9144000" cy="398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1875" y="0"/>
            <a:ext cx="758825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1"/>
          <p:cNvSpPr>
            <a:spLocks noChangeArrowheads="1"/>
          </p:cNvSpPr>
          <p:nvPr/>
        </p:nvSpPr>
        <p:spPr bwMode="auto">
          <a:xfrm>
            <a:off x="3810000" y="2276872"/>
            <a:ext cx="45720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None/>
            </a:pPr>
            <a:r>
              <a:rPr lang="fr-FR" altLang="fr-FR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La situation dans l’Union européenne</a:t>
            </a:r>
          </a:p>
        </p:txBody>
      </p:sp>
    </p:spTree>
    <p:extLst>
      <p:ext uri="{BB962C8B-B14F-4D97-AF65-F5344CB8AC3E}">
        <p14:creationId xmlns:p14="http://schemas.microsoft.com/office/powerpoint/2010/main" val="37729009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3989" y="0"/>
            <a:ext cx="68040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3179" y="332656"/>
            <a:ext cx="8605642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7584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407" y="332656"/>
            <a:ext cx="8557866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9064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544" y="314593"/>
            <a:ext cx="8064896" cy="6119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9955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509274" y="1628800"/>
            <a:ext cx="545085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000" dirty="0">
                <a:solidFill>
                  <a:schemeClr val="accent1">
                    <a:lumMod val="75000"/>
                  </a:schemeClr>
                </a:solidFill>
                <a:latin typeface="Adobe Garamond Pro Bold" pitchFamily="18" charset="0"/>
              </a:rPr>
              <a:t> </a:t>
            </a:r>
          </a:p>
          <a:p>
            <a:pPr algn="ctr"/>
            <a:r>
              <a:rPr lang="fr-FR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France</a:t>
            </a:r>
          </a:p>
          <a:p>
            <a:pPr algn="ctr"/>
            <a:r>
              <a:rPr lang="fr-FR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incertitudes sur l’avenir</a:t>
            </a:r>
          </a:p>
        </p:txBody>
      </p:sp>
    </p:spTree>
    <p:extLst>
      <p:ext uri="{BB962C8B-B14F-4D97-AF65-F5344CB8AC3E}">
        <p14:creationId xmlns:p14="http://schemas.microsoft.com/office/powerpoint/2010/main" val="18912033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94788"/>
            <a:ext cx="4433627" cy="3801080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3658" y="1694788"/>
            <a:ext cx="4610436" cy="3960440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2102629" y="188640"/>
            <a:ext cx="770999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Hypothèses de mortalité publiées par le rapport du  COR</a:t>
            </a:r>
          </a:p>
          <a:p>
            <a:pPr algn="ctr"/>
            <a:r>
              <a:rPr lang="fr-FR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et évolution réelle en rouge</a:t>
            </a:r>
          </a:p>
        </p:txBody>
      </p:sp>
    </p:spTree>
    <p:extLst>
      <p:ext uri="{BB962C8B-B14F-4D97-AF65-F5344CB8AC3E}">
        <p14:creationId xmlns:p14="http://schemas.microsoft.com/office/powerpoint/2010/main" val="21704455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3632" y="332657"/>
            <a:ext cx="7201168" cy="6015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9521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0744" y="1340768"/>
            <a:ext cx="12980418" cy="4392488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415480" y="739065"/>
            <a:ext cx="97930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fr-FR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Hypothèses de solde migratoire publiées par le rapport du  COR</a:t>
            </a:r>
          </a:p>
          <a:p>
            <a:pPr algn="ctr"/>
            <a:r>
              <a:rPr lang="fr-FR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et évolution réelle en rouge</a:t>
            </a:r>
          </a:p>
        </p:txBody>
      </p:sp>
    </p:spTree>
    <p:extLst>
      <p:ext uri="{BB962C8B-B14F-4D97-AF65-F5344CB8AC3E}">
        <p14:creationId xmlns:p14="http://schemas.microsoft.com/office/powerpoint/2010/main" val="25076011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68" y="0"/>
            <a:ext cx="76346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73627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226515" y="2023394"/>
            <a:ext cx="601639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000" dirty="0">
                <a:solidFill>
                  <a:schemeClr val="accent1">
                    <a:lumMod val="75000"/>
                  </a:schemeClr>
                </a:solidFill>
                <a:latin typeface="Adobe Garamond Pro Bold" pitchFamily="18" charset="0"/>
              </a:rPr>
              <a:t> </a:t>
            </a:r>
          </a:p>
          <a:p>
            <a:pPr algn="ctr"/>
            <a:r>
              <a:rPr lang="fr-FR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Migrations internationales</a:t>
            </a:r>
          </a:p>
        </p:txBody>
      </p:sp>
    </p:spTree>
    <p:extLst>
      <p:ext uri="{BB962C8B-B14F-4D97-AF65-F5344CB8AC3E}">
        <p14:creationId xmlns:p14="http://schemas.microsoft.com/office/powerpoint/2010/main" val="112536183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47383"/>
            <a:ext cx="9144000" cy="6163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8656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164" y="0"/>
            <a:ext cx="6797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4550" y="400050"/>
            <a:ext cx="7962900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5257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394" y="548680"/>
            <a:ext cx="9567329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0476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000" y="404683"/>
            <a:ext cx="8206560" cy="51715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2"/>
          <p:cNvSpPr>
            <a:spLocks noChangeArrowheads="1"/>
          </p:cNvSpPr>
          <p:nvPr/>
        </p:nvSpPr>
        <p:spPr bwMode="auto">
          <a:xfrm>
            <a:off x="3176924" y="6053218"/>
            <a:ext cx="5838152" cy="40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30" tIns="45715" rIns="91430" bIns="45715">
            <a:spAutoFit/>
          </a:bodyPr>
          <a:lstStyle>
            <a:lvl1pPr eaLnBrk="0">
              <a:defRPr>
                <a:solidFill>
                  <a:schemeClr val="tx1"/>
                </a:solidFill>
                <a:latin typeface="DejaVu Sans" pitchFamily="16" charset="0"/>
                <a:ea typeface="DejaVu Sans" pitchFamily="16" charset="0"/>
                <a:cs typeface="DejaVu Sans" pitchFamily="16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DejaVu Sans" pitchFamily="16" charset="0"/>
                <a:ea typeface="DejaVu Sans" pitchFamily="16" charset="0"/>
                <a:cs typeface="DejaVu Sans" pitchFamily="16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DejaVu Sans" pitchFamily="16" charset="0"/>
                <a:ea typeface="DejaVu Sans" pitchFamily="16" charset="0"/>
                <a:cs typeface="DejaVu Sans" pitchFamily="16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DejaVu Sans" pitchFamily="16" charset="0"/>
                <a:ea typeface="DejaVu Sans" pitchFamily="16" charset="0"/>
                <a:cs typeface="DejaVu Sans" pitchFamily="16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DejaVu Sans" pitchFamily="16" charset="0"/>
                <a:ea typeface="DejaVu Sans" pitchFamily="16" charset="0"/>
                <a:cs typeface="DejaVu Sans" pitchFamily="16" charset="0"/>
              </a:defRPr>
            </a:lvl5pPr>
            <a:lvl6pPr marL="25146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DejaVu Sans" pitchFamily="16" charset="0"/>
                <a:ea typeface="DejaVu Sans" pitchFamily="16" charset="0"/>
                <a:cs typeface="DejaVu Sans" pitchFamily="16" charset="0"/>
              </a:defRPr>
            </a:lvl6pPr>
            <a:lvl7pPr marL="29718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DejaVu Sans" pitchFamily="16" charset="0"/>
                <a:ea typeface="DejaVu Sans" pitchFamily="16" charset="0"/>
                <a:cs typeface="DejaVu Sans" pitchFamily="16" charset="0"/>
              </a:defRPr>
            </a:lvl7pPr>
            <a:lvl8pPr marL="34290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DejaVu Sans" pitchFamily="16" charset="0"/>
                <a:ea typeface="DejaVu Sans" pitchFamily="16" charset="0"/>
                <a:cs typeface="DejaVu Sans" pitchFamily="16" charset="0"/>
              </a:defRPr>
            </a:lvl8pPr>
            <a:lvl9pPr marL="38862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DejaVu Sans" pitchFamily="16" charset="0"/>
                <a:ea typeface="DejaVu Sans" pitchFamily="16" charset="0"/>
                <a:cs typeface="DejaVu Sans" pitchFamily="16" charset="0"/>
              </a:defRPr>
            </a:lvl9pPr>
          </a:lstStyle>
          <a:p>
            <a:pPr algn="ctr" eaLnBrk="1"/>
            <a:r>
              <a:rPr lang="fr-FR" altLang="fr-FR" sz="2000" b="1" dirty="0">
                <a:latin typeface="Times New Roman" pitchFamily="18" charset="0"/>
                <a:cs typeface="Times New Roman" pitchFamily="18" charset="0"/>
              </a:rPr>
              <a:t>Effectifs d’étrangers présents au Danemark en 2015 </a:t>
            </a:r>
            <a:endParaRPr lang="fr-FR" altLang="fr-FR" sz="2000" b="1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096584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215838"/>
            <a:ext cx="9144000" cy="4426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8733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0160" y="0"/>
            <a:ext cx="723168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226977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Imag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800" y="0"/>
            <a:ext cx="9014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298898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480" y="328355"/>
            <a:ext cx="5833440" cy="5299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7" name="ZoneTexte 2"/>
          <p:cNvSpPr txBox="1">
            <a:spLocks noChangeArrowheads="1"/>
          </p:cNvSpPr>
          <p:nvPr/>
        </p:nvSpPr>
        <p:spPr bwMode="auto">
          <a:xfrm>
            <a:off x="3501257" y="6251697"/>
            <a:ext cx="5673329" cy="369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30" tIns="45715" rIns="91430" bIns="45715">
            <a:spAutoFit/>
          </a:bodyPr>
          <a:lstStyle>
            <a:lvl1pPr eaLnBrk="0">
              <a:defRPr>
                <a:solidFill>
                  <a:schemeClr val="tx1"/>
                </a:solidFill>
                <a:latin typeface="DejaVu Sans" pitchFamily="16" charset="0"/>
                <a:ea typeface="DejaVu Sans" pitchFamily="16" charset="0"/>
                <a:cs typeface="DejaVu Sans" pitchFamily="16" charset="0"/>
              </a:defRPr>
            </a:lvl1pPr>
            <a:lvl2pPr marL="742950" indent="-285750" eaLnBrk="0">
              <a:defRPr>
                <a:solidFill>
                  <a:schemeClr val="tx1"/>
                </a:solidFill>
                <a:latin typeface="DejaVu Sans" pitchFamily="16" charset="0"/>
                <a:ea typeface="DejaVu Sans" pitchFamily="16" charset="0"/>
                <a:cs typeface="DejaVu Sans" pitchFamily="16" charset="0"/>
              </a:defRPr>
            </a:lvl2pPr>
            <a:lvl3pPr marL="1143000" indent="-228600" eaLnBrk="0">
              <a:defRPr>
                <a:solidFill>
                  <a:schemeClr val="tx1"/>
                </a:solidFill>
                <a:latin typeface="DejaVu Sans" pitchFamily="16" charset="0"/>
                <a:ea typeface="DejaVu Sans" pitchFamily="16" charset="0"/>
                <a:cs typeface="DejaVu Sans" pitchFamily="16" charset="0"/>
              </a:defRPr>
            </a:lvl3pPr>
            <a:lvl4pPr marL="1600200" indent="-228600" eaLnBrk="0">
              <a:defRPr>
                <a:solidFill>
                  <a:schemeClr val="tx1"/>
                </a:solidFill>
                <a:latin typeface="DejaVu Sans" pitchFamily="16" charset="0"/>
                <a:ea typeface="DejaVu Sans" pitchFamily="16" charset="0"/>
                <a:cs typeface="DejaVu Sans" pitchFamily="16" charset="0"/>
              </a:defRPr>
            </a:lvl4pPr>
            <a:lvl5pPr marL="2057400" indent="-228600" eaLnBrk="0">
              <a:defRPr>
                <a:solidFill>
                  <a:schemeClr val="tx1"/>
                </a:solidFill>
                <a:latin typeface="DejaVu Sans" pitchFamily="16" charset="0"/>
                <a:ea typeface="DejaVu Sans" pitchFamily="16" charset="0"/>
                <a:cs typeface="DejaVu Sans" pitchFamily="16" charset="0"/>
              </a:defRPr>
            </a:lvl5pPr>
            <a:lvl6pPr marL="25146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DejaVu Sans" pitchFamily="16" charset="0"/>
                <a:ea typeface="DejaVu Sans" pitchFamily="16" charset="0"/>
                <a:cs typeface="DejaVu Sans" pitchFamily="16" charset="0"/>
              </a:defRPr>
            </a:lvl6pPr>
            <a:lvl7pPr marL="29718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DejaVu Sans" pitchFamily="16" charset="0"/>
                <a:ea typeface="DejaVu Sans" pitchFamily="16" charset="0"/>
                <a:cs typeface="DejaVu Sans" pitchFamily="16" charset="0"/>
              </a:defRPr>
            </a:lvl7pPr>
            <a:lvl8pPr marL="34290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DejaVu Sans" pitchFamily="16" charset="0"/>
                <a:ea typeface="DejaVu Sans" pitchFamily="16" charset="0"/>
                <a:cs typeface="DejaVu Sans" pitchFamily="16" charset="0"/>
              </a:defRPr>
            </a:lvl8pPr>
            <a:lvl9pPr marL="3886200" indent="-228600" defTabSz="449263" eaLnBrk="0" fontAlgn="base" hangingPunct="0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>
                <a:solidFill>
                  <a:schemeClr val="tx1"/>
                </a:solidFill>
                <a:latin typeface="DejaVu Sans" pitchFamily="16" charset="0"/>
                <a:ea typeface="DejaVu Sans" pitchFamily="16" charset="0"/>
                <a:cs typeface="DejaVu Sans" pitchFamily="16" charset="0"/>
              </a:defRPr>
            </a:lvl9pPr>
          </a:lstStyle>
          <a:p>
            <a:pPr algn="ctr" eaLnBrk="1"/>
            <a:r>
              <a:rPr lang="fr-FR" altLang="fr-FR" b="1">
                <a:latin typeface="Times New Roman" pitchFamily="18" charset="0"/>
                <a:cs typeface="Times New Roman" pitchFamily="18" charset="0"/>
              </a:rPr>
              <a:t>Principales destinations des étudiants étrangers en 2013</a:t>
            </a:r>
          </a:p>
        </p:txBody>
      </p:sp>
    </p:spTree>
    <p:extLst>
      <p:ext uri="{BB962C8B-B14F-4D97-AF65-F5344CB8AC3E}">
        <p14:creationId xmlns:p14="http://schemas.microsoft.com/office/powerpoint/2010/main" val="34248091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/>
          <p:cNvSpPr txBox="1"/>
          <p:nvPr/>
        </p:nvSpPr>
        <p:spPr>
          <a:xfrm>
            <a:off x="3368742" y="2023394"/>
            <a:ext cx="573195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4000" dirty="0">
                <a:solidFill>
                  <a:schemeClr val="accent1">
                    <a:lumMod val="75000"/>
                  </a:schemeClr>
                </a:solidFill>
                <a:latin typeface="Adobe Garamond Pro Bold" pitchFamily="18" charset="0"/>
              </a:rPr>
              <a:t> </a:t>
            </a:r>
          </a:p>
          <a:p>
            <a:pPr algn="ctr"/>
            <a:r>
              <a:rPr lang="fr-FR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A l’intérieur de la France</a:t>
            </a:r>
          </a:p>
        </p:txBody>
      </p:sp>
    </p:spTree>
    <p:extLst>
      <p:ext uri="{BB962C8B-B14F-4D97-AF65-F5344CB8AC3E}">
        <p14:creationId xmlns:p14="http://schemas.microsoft.com/office/powerpoint/2010/main" val="33122121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44" y="836712"/>
            <a:ext cx="4262224" cy="449570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8" y="421832"/>
            <a:ext cx="4233110" cy="4910589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2852" y="5266536"/>
            <a:ext cx="328423" cy="1525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6527657" y="5213718"/>
            <a:ext cx="1039067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+ 1,0 %</a:t>
            </a:r>
          </a:p>
          <a:p>
            <a:r>
              <a:rPr lang="fr-F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+ 0,4 %</a:t>
            </a:r>
          </a:p>
          <a:p>
            <a:r>
              <a:rPr lang="fr-F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0,0 %</a:t>
            </a:r>
          </a:p>
          <a:p>
            <a:r>
              <a:rPr lang="fr-F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0,3 %</a:t>
            </a:r>
          </a:p>
          <a:p>
            <a:r>
              <a:rPr lang="fr-FR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0,8 %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4156304" y="10352"/>
            <a:ext cx="38130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Croissance de la population</a:t>
            </a:r>
          </a:p>
        </p:txBody>
      </p:sp>
    </p:spTree>
    <p:extLst>
      <p:ext uri="{BB962C8B-B14F-4D97-AF65-F5344CB8AC3E}">
        <p14:creationId xmlns:p14="http://schemas.microsoft.com/office/powerpoint/2010/main" val="405275235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05" y="1443662"/>
            <a:ext cx="4720144" cy="4299797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628" y="1474582"/>
            <a:ext cx="4047173" cy="4268876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4151784" y="302648"/>
            <a:ext cx="40398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Solde des migrations internes</a:t>
            </a:r>
          </a:p>
        </p:txBody>
      </p:sp>
    </p:spTree>
    <p:extLst>
      <p:ext uri="{BB962C8B-B14F-4D97-AF65-F5344CB8AC3E}">
        <p14:creationId xmlns:p14="http://schemas.microsoft.com/office/powerpoint/2010/main" val="12475571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ZoneTexte 4"/>
          <p:cNvSpPr txBox="1">
            <a:spLocks noChangeArrowheads="1"/>
          </p:cNvSpPr>
          <p:nvPr/>
        </p:nvSpPr>
        <p:spPr bwMode="auto">
          <a:xfrm>
            <a:off x="2135560" y="260648"/>
            <a:ext cx="81184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fr-FR" altLang="fr-FR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Deux manières d’illustrer l’avenir de la population mondiale</a:t>
            </a:r>
          </a:p>
        </p:txBody>
      </p:sp>
      <p:pic>
        <p:nvPicPr>
          <p:cNvPr id="9219" name="Imag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9969" y="1427634"/>
            <a:ext cx="4473575" cy="451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823" y="1484784"/>
            <a:ext cx="4427538" cy="445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73EE0E-00C7-48A4-B1A7-2E459930FC86}" type="slidenum">
              <a:rPr lang="fr-FR" smtClean="0"/>
              <a:t>40</a:t>
            </a:fld>
            <a:endParaRPr lang="fr-FR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3553" y="177811"/>
            <a:ext cx="6768751" cy="634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5472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9576" y="948338"/>
            <a:ext cx="7520384" cy="589880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990470" y="50721"/>
            <a:ext cx="100985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Population mondiale</a:t>
            </a:r>
          </a:p>
          <a:p>
            <a:pPr algn="ctr"/>
            <a:r>
              <a:rPr lang="fr-FR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Projections moyennes Nations-Unies 2020, Centre Wittgenstein, The Lancet</a:t>
            </a:r>
          </a:p>
        </p:txBody>
      </p:sp>
    </p:spTree>
    <p:extLst>
      <p:ext uri="{BB962C8B-B14F-4D97-AF65-F5344CB8AC3E}">
        <p14:creationId xmlns:p14="http://schemas.microsoft.com/office/powerpoint/2010/main" val="26091826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Imag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49275"/>
            <a:ext cx="9144000" cy="575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62212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4421503" y="2348880"/>
            <a:ext cx="334899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Hot spots</a:t>
            </a:r>
          </a:p>
          <a:p>
            <a:pPr algn="ctr">
              <a:defRPr/>
            </a:pPr>
            <a:r>
              <a:rPr lang="fr-FR" sz="4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de la fécondité</a:t>
            </a:r>
          </a:p>
        </p:txBody>
      </p:sp>
    </p:spTree>
    <p:extLst>
      <p:ext uri="{BB962C8B-B14F-4D97-AF65-F5344CB8AC3E}">
        <p14:creationId xmlns:p14="http://schemas.microsoft.com/office/powerpoint/2010/main" val="28080581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Imag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20675"/>
            <a:ext cx="9144000" cy="6216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Ellipse 3"/>
          <p:cNvSpPr/>
          <p:nvPr/>
        </p:nvSpPr>
        <p:spPr>
          <a:xfrm>
            <a:off x="5591176" y="3021013"/>
            <a:ext cx="1751013" cy="10795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5" name="Ellipse 4"/>
          <p:cNvSpPr/>
          <p:nvPr/>
        </p:nvSpPr>
        <p:spPr>
          <a:xfrm>
            <a:off x="7192963" y="2178051"/>
            <a:ext cx="671512" cy="8429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3153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7688" y="103188"/>
            <a:ext cx="6337300" cy="675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055293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138</Words>
  <Application>Microsoft Office PowerPoint</Application>
  <PresentationFormat>Grand écran</PresentationFormat>
  <Paragraphs>42</Paragraphs>
  <Slides>40</Slides>
  <Notes>3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40</vt:i4>
      </vt:variant>
    </vt:vector>
  </HeadingPairs>
  <TitlesOfParts>
    <vt:vector size="45" baseType="lpstr">
      <vt:lpstr>Adobe Garamond Pro Bold</vt:lpstr>
      <vt:lpstr>Arial</vt:lpstr>
      <vt:lpstr>Calibri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Hervé Le Bras</dc:creator>
  <cp:lastModifiedBy>Cathy Polge</cp:lastModifiedBy>
  <cp:revision>94</cp:revision>
  <dcterms:created xsi:type="dcterms:W3CDTF">2017-11-20T12:36:20Z</dcterms:created>
  <dcterms:modified xsi:type="dcterms:W3CDTF">2023-06-20T09:36:09Z</dcterms:modified>
</cp:coreProperties>
</file>